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82" r:id="rId3"/>
    <p:sldId id="358" r:id="rId4"/>
    <p:sldId id="359" r:id="rId5"/>
    <p:sldId id="361" r:id="rId6"/>
    <p:sldId id="360" r:id="rId7"/>
    <p:sldId id="366" r:id="rId8"/>
    <p:sldId id="365" r:id="rId9"/>
    <p:sldId id="357" r:id="rId10"/>
    <p:sldId id="381" r:id="rId11"/>
    <p:sldId id="367" r:id="rId12"/>
    <p:sldId id="368" r:id="rId13"/>
    <p:sldId id="383" r:id="rId14"/>
    <p:sldId id="369" r:id="rId15"/>
    <p:sldId id="370" r:id="rId16"/>
    <p:sldId id="371" r:id="rId17"/>
    <p:sldId id="372" r:id="rId18"/>
    <p:sldId id="375" r:id="rId19"/>
    <p:sldId id="376" r:id="rId20"/>
    <p:sldId id="377" r:id="rId21"/>
    <p:sldId id="378" r:id="rId22"/>
    <p:sldId id="379" r:id="rId23"/>
    <p:sldId id="380" r:id="rId24"/>
    <p:sldId id="362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99F"/>
    <a:srgbClr val="8FAFD5"/>
    <a:srgbClr val="6893C6"/>
    <a:srgbClr val="799FCD"/>
    <a:srgbClr val="5585BF"/>
    <a:srgbClr val="C05350"/>
    <a:srgbClr val="CAD9EC"/>
    <a:srgbClr val="0F1A27"/>
    <a:srgbClr val="008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9112" autoAdjust="0"/>
  </p:normalViewPr>
  <p:slideViewPr>
    <p:cSldViewPr>
      <p:cViewPr varScale="1">
        <p:scale>
          <a:sx n="102" d="100"/>
          <a:sy n="102" d="100"/>
        </p:scale>
        <p:origin x="5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05E63-0D64-46AE-848E-97AB9E1667C2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1F25CB5-9355-4844-AF14-38B6246F05E1}">
      <dgm:prSet phldrT="[Текст]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b="1" dirty="0" smtClean="0"/>
            <a:t>Экзамены без права выбора ( обязательные)</a:t>
          </a:r>
          <a:endParaRPr lang="ru-RU" b="1" dirty="0"/>
        </a:p>
      </dgm:t>
    </dgm:pt>
    <dgm:pt modelId="{86E1F87C-4219-4BE0-8AB6-E7C9E6BCEE33}" type="parTrans" cxnId="{58122EFC-B509-4AED-A921-4B0C8798EC48}">
      <dgm:prSet/>
      <dgm:spPr/>
      <dgm:t>
        <a:bodyPr/>
        <a:lstStyle/>
        <a:p>
          <a:endParaRPr lang="ru-RU"/>
        </a:p>
      </dgm:t>
    </dgm:pt>
    <dgm:pt modelId="{E266C729-66DA-4B61-9B9E-DE29D3AACFCB}" type="sibTrans" cxnId="{58122EFC-B509-4AED-A921-4B0C8798EC48}">
      <dgm:prSet/>
      <dgm:spPr/>
      <dgm:t>
        <a:bodyPr/>
        <a:lstStyle/>
        <a:p>
          <a:endParaRPr lang="ru-RU"/>
        </a:p>
      </dgm:t>
    </dgm:pt>
    <dgm:pt modelId="{8F55C34A-DBAF-446D-BE85-9DCB4D8B87AE}">
      <dgm:prSet/>
      <dgm:spPr/>
      <dgm:t>
        <a:bodyPr/>
        <a:lstStyle/>
        <a:p>
          <a:r>
            <a:rPr lang="ru-RU" b="1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2AFB0E-F1F1-4D1D-B565-8787D940D3B7}" type="parTrans" cxnId="{00B18503-0FD7-40B6-B2F5-4DAD19B96144}">
      <dgm:prSet/>
      <dgm:spPr/>
      <dgm:t>
        <a:bodyPr/>
        <a:lstStyle/>
        <a:p>
          <a:endParaRPr lang="ru-RU"/>
        </a:p>
      </dgm:t>
    </dgm:pt>
    <dgm:pt modelId="{AD511083-BC99-4696-8D13-B73695EA2933}" type="sibTrans" cxnId="{00B18503-0FD7-40B6-B2F5-4DAD19B96144}">
      <dgm:prSet/>
      <dgm:spPr/>
      <dgm:t>
        <a:bodyPr/>
        <a:lstStyle/>
        <a:p>
          <a:endParaRPr lang="ru-RU"/>
        </a:p>
      </dgm:t>
    </dgm:pt>
    <dgm:pt modelId="{8946BCD7-8BD6-4AAA-B77F-CE5915B70F2D}">
      <dgm:prSet/>
      <dgm:spPr/>
      <dgm:t>
        <a:bodyPr/>
        <a:lstStyle/>
        <a:p>
          <a:r>
            <a:rPr lang="ru-RU" b="1" dirty="0" smtClean="0"/>
            <a:t>Математика </a:t>
          </a:r>
          <a:endParaRPr lang="ru-RU" b="1" dirty="0"/>
        </a:p>
      </dgm:t>
    </dgm:pt>
    <dgm:pt modelId="{61F57C67-73AE-4FC9-A243-3D5F121303D5}" type="parTrans" cxnId="{25A8756F-92DB-49C5-9B4A-BB7CBD8D0917}">
      <dgm:prSet/>
      <dgm:spPr/>
      <dgm:t>
        <a:bodyPr/>
        <a:lstStyle/>
        <a:p>
          <a:endParaRPr lang="ru-RU"/>
        </a:p>
      </dgm:t>
    </dgm:pt>
    <dgm:pt modelId="{B0EE20D8-2EE9-4B84-A946-1CF1097C1356}" type="sibTrans" cxnId="{25A8756F-92DB-49C5-9B4A-BB7CBD8D0917}">
      <dgm:prSet/>
      <dgm:spPr/>
      <dgm:t>
        <a:bodyPr/>
        <a:lstStyle/>
        <a:p>
          <a:endParaRPr lang="ru-RU"/>
        </a:p>
      </dgm:t>
    </dgm:pt>
    <dgm:pt modelId="{25E5AEEE-7E8A-4E05-8824-85D065329EAA}" type="pres">
      <dgm:prSet presAssocID="{90005E63-0D64-46AE-848E-97AB9E1667C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EC4F867-2BF1-4396-8EB3-EF6CF12BF4B8}" type="pres">
      <dgm:prSet presAssocID="{E1F25CB5-9355-4844-AF14-38B6246F05E1}" presName="root1" presStyleCnt="0"/>
      <dgm:spPr/>
      <dgm:t>
        <a:bodyPr/>
        <a:lstStyle/>
        <a:p>
          <a:endParaRPr lang="ru-RU"/>
        </a:p>
      </dgm:t>
    </dgm:pt>
    <dgm:pt modelId="{908029E4-880D-4F10-BCE2-219930A644EF}" type="pres">
      <dgm:prSet presAssocID="{E1F25CB5-9355-4844-AF14-38B6246F05E1}" presName="LevelOneTextNode" presStyleLbl="node0" presStyleIdx="0" presStyleCnt="1" custScaleX="216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6D5CE7-C9DD-4D1E-BB04-422CDEC56B9E}" type="pres">
      <dgm:prSet presAssocID="{E1F25CB5-9355-4844-AF14-38B6246F05E1}" presName="level2hierChild" presStyleCnt="0"/>
      <dgm:spPr/>
      <dgm:t>
        <a:bodyPr/>
        <a:lstStyle/>
        <a:p>
          <a:endParaRPr lang="ru-RU"/>
        </a:p>
      </dgm:t>
    </dgm:pt>
    <dgm:pt modelId="{0884195C-7C18-403E-8280-7A292D319737}" type="pres">
      <dgm:prSet presAssocID="{082AFB0E-F1F1-4D1D-B565-8787D940D3B7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A066A45F-1F67-4C97-AD8A-22F2F5448E7A}" type="pres">
      <dgm:prSet presAssocID="{082AFB0E-F1F1-4D1D-B565-8787D940D3B7}" presName="connTx" presStyleLbl="parChTrans1D2" presStyleIdx="0" presStyleCnt="2"/>
      <dgm:spPr/>
      <dgm:t>
        <a:bodyPr/>
        <a:lstStyle/>
        <a:p>
          <a:endParaRPr lang="ru-RU"/>
        </a:p>
      </dgm:t>
    </dgm:pt>
    <dgm:pt modelId="{7704E23D-E155-44C3-A28A-E878096F097E}" type="pres">
      <dgm:prSet presAssocID="{8F55C34A-DBAF-446D-BE85-9DCB4D8B87AE}" presName="root2" presStyleCnt="0"/>
      <dgm:spPr/>
      <dgm:t>
        <a:bodyPr/>
        <a:lstStyle/>
        <a:p>
          <a:endParaRPr lang="ru-RU"/>
        </a:p>
      </dgm:t>
    </dgm:pt>
    <dgm:pt modelId="{8A13A7E1-6370-427C-9EAF-52DA402B7184}" type="pres">
      <dgm:prSet presAssocID="{8F55C34A-DBAF-446D-BE85-9DCB4D8B87AE}" presName="LevelTwoTextNode" presStyleLbl="node2" presStyleIdx="0" presStyleCnt="2" custScaleX="13231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CF3BB5-3F52-4818-94E3-845C33D734CD}" type="pres">
      <dgm:prSet presAssocID="{8F55C34A-DBAF-446D-BE85-9DCB4D8B87AE}" presName="level3hierChild" presStyleCnt="0"/>
      <dgm:spPr/>
      <dgm:t>
        <a:bodyPr/>
        <a:lstStyle/>
        <a:p>
          <a:endParaRPr lang="ru-RU"/>
        </a:p>
      </dgm:t>
    </dgm:pt>
    <dgm:pt modelId="{8891F35F-2BA5-4BF2-9640-E99C8C970AC3}" type="pres">
      <dgm:prSet presAssocID="{61F57C67-73AE-4FC9-A243-3D5F121303D5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5D5F9D07-69EE-47BB-8988-6B3EA4A05963}" type="pres">
      <dgm:prSet presAssocID="{61F57C67-73AE-4FC9-A243-3D5F121303D5}" presName="connTx" presStyleLbl="parChTrans1D2" presStyleIdx="1" presStyleCnt="2"/>
      <dgm:spPr/>
      <dgm:t>
        <a:bodyPr/>
        <a:lstStyle/>
        <a:p>
          <a:endParaRPr lang="ru-RU"/>
        </a:p>
      </dgm:t>
    </dgm:pt>
    <dgm:pt modelId="{33BBFEAB-A97D-4452-86C5-14817C83FEE4}" type="pres">
      <dgm:prSet presAssocID="{8946BCD7-8BD6-4AAA-B77F-CE5915B70F2D}" presName="root2" presStyleCnt="0"/>
      <dgm:spPr/>
      <dgm:t>
        <a:bodyPr/>
        <a:lstStyle/>
        <a:p>
          <a:endParaRPr lang="ru-RU"/>
        </a:p>
      </dgm:t>
    </dgm:pt>
    <dgm:pt modelId="{2B754F8A-B7CF-48AC-A4E9-416F36613CE4}" type="pres">
      <dgm:prSet presAssocID="{8946BCD7-8BD6-4AAA-B77F-CE5915B70F2D}" presName="LevelTwoTextNode" presStyleLbl="node2" presStyleIdx="1" presStyleCnt="2" custScaleX="132317" custLinFactNeighborX="1663" custLinFactNeighborY="-81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17F489-E8AE-4876-B792-39D5E8886B7E}" type="pres">
      <dgm:prSet presAssocID="{8946BCD7-8BD6-4AAA-B77F-CE5915B70F2D}" presName="level3hierChild" presStyleCnt="0"/>
      <dgm:spPr/>
      <dgm:t>
        <a:bodyPr/>
        <a:lstStyle/>
        <a:p>
          <a:endParaRPr lang="ru-RU"/>
        </a:p>
      </dgm:t>
    </dgm:pt>
  </dgm:ptLst>
  <dgm:cxnLst>
    <dgm:cxn modelId="{58122EFC-B509-4AED-A921-4B0C8798EC48}" srcId="{90005E63-0D64-46AE-848E-97AB9E1667C2}" destId="{E1F25CB5-9355-4844-AF14-38B6246F05E1}" srcOrd="0" destOrd="0" parTransId="{86E1F87C-4219-4BE0-8AB6-E7C9E6BCEE33}" sibTransId="{E266C729-66DA-4B61-9B9E-DE29D3AACFCB}"/>
    <dgm:cxn modelId="{00B18503-0FD7-40B6-B2F5-4DAD19B96144}" srcId="{E1F25CB5-9355-4844-AF14-38B6246F05E1}" destId="{8F55C34A-DBAF-446D-BE85-9DCB4D8B87AE}" srcOrd="0" destOrd="0" parTransId="{082AFB0E-F1F1-4D1D-B565-8787D940D3B7}" sibTransId="{AD511083-BC99-4696-8D13-B73695EA2933}"/>
    <dgm:cxn modelId="{D1A3BF2C-D1B3-4139-AB3C-C2CC074DAF54}" type="presOf" srcId="{8F55C34A-DBAF-446D-BE85-9DCB4D8B87AE}" destId="{8A13A7E1-6370-427C-9EAF-52DA402B7184}" srcOrd="0" destOrd="0" presId="urn:microsoft.com/office/officeart/2005/8/layout/hierarchy2"/>
    <dgm:cxn modelId="{8A54C310-E8CB-444D-9C77-E6E0F91AA4F0}" type="presOf" srcId="{8946BCD7-8BD6-4AAA-B77F-CE5915B70F2D}" destId="{2B754F8A-B7CF-48AC-A4E9-416F36613CE4}" srcOrd="0" destOrd="0" presId="urn:microsoft.com/office/officeart/2005/8/layout/hierarchy2"/>
    <dgm:cxn modelId="{577665BB-B303-4A6E-A052-B58E73D04A0A}" type="presOf" srcId="{90005E63-0D64-46AE-848E-97AB9E1667C2}" destId="{25E5AEEE-7E8A-4E05-8824-85D065329EAA}" srcOrd="0" destOrd="0" presId="urn:microsoft.com/office/officeart/2005/8/layout/hierarchy2"/>
    <dgm:cxn modelId="{7AB81A3D-30A7-492C-A5E2-19AC5B55CDE9}" type="presOf" srcId="{082AFB0E-F1F1-4D1D-B565-8787D940D3B7}" destId="{0884195C-7C18-403E-8280-7A292D319737}" srcOrd="0" destOrd="0" presId="urn:microsoft.com/office/officeart/2005/8/layout/hierarchy2"/>
    <dgm:cxn modelId="{D0CEF2EE-000B-4833-A6CC-B6A3BE8D4FC5}" type="presOf" srcId="{61F57C67-73AE-4FC9-A243-3D5F121303D5}" destId="{5D5F9D07-69EE-47BB-8988-6B3EA4A05963}" srcOrd="1" destOrd="0" presId="urn:microsoft.com/office/officeart/2005/8/layout/hierarchy2"/>
    <dgm:cxn modelId="{658FF94F-4BC9-4F96-90AF-A0EA5B5E1FE5}" type="presOf" srcId="{61F57C67-73AE-4FC9-A243-3D5F121303D5}" destId="{8891F35F-2BA5-4BF2-9640-E99C8C970AC3}" srcOrd="0" destOrd="0" presId="urn:microsoft.com/office/officeart/2005/8/layout/hierarchy2"/>
    <dgm:cxn modelId="{0427264A-671E-4F72-9798-0DD9AB2B2799}" type="presOf" srcId="{082AFB0E-F1F1-4D1D-B565-8787D940D3B7}" destId="{A066A45F-1F67-4C97-AD8A-22F2F5448E7A}" srcOrd="1" destOrd="0" presId="urn:microsoft.com/office/officeart/2005/8/layout/hierarchy2"/>
    <dgm:cxn modelId="{25A8756F-92DB-49C5-9B4A-BB7CBD8D0917}" srcId="{E1F25CB5-9355-4844-AF14-38B6246F05E1}" destId="{8946BCD7-8BD6-4AAA-B77F-CE5915B70F2D}" srcOrd="1" destOrd="0" parTransId="{61F57C67-73AE-4FC9-A243-3D5F121303D5}" sibTransId="{B0EE20D8-2EE9-4B84-A946-1CF1097C1356}"/>
    <dgm:cxn modelId="{20FAE1B1-94DF-4B02-82E7-D86D41E356E5}" type="presOf" srcId="{E1F25CB5-9355-4844-AF14-38B6246F05E1}" destId="{908029E4-880D-4F10-BCE2-219930A644EF}" srcOrd="0" destOrd="0" presId="urn:microsoft.com/office/officeart/2005/8/layout/hierarchy2"/>
    <dgm:cxn modelId="{53AD7969-63AC-44EA-8F2B-9459DA7B1785}" type="presParOf" srcId="{25E5AEEE-7E8A-4E05-8824-85D065329EAA}" destId="{FEC4F867-2BF1-4396-8EB3-EF6CF12BF4B8}" srcOrd="0" destOrd="0" presId="urn:microsoft.com/office/officeart/2005/8/layout/hierarchy2"/>
    <dgm:cxn modelId="{A053F285-3966-4870-9F59-2EBEB742116C}" type="presParOf" srcId="{FEC4F867-2BF1-4396-8EB3-EF6CF12BF4B8}" destId="{908029E4-880D-4F10-BCE2-219930A644EF}" srcOrd="0" destOrd="0" presId="urn:microsoft.com/office/officeart/2005/8/layout/hierarchy2"/>
    <dgm:cxn modelId="{77DDCE27-CF70-4DDC-85CE-9A11B492E001}" type="presParOf" srcId="{FEC4F867-2BF1-4396-8EB3-EF6CF12BF4B8}" destId="{5B6D5CE7-C9DD-4D1E-BB04-422CDEC56B9E}" srcOrd="1" destOrd="0" presId="urn:microsoft.com/office/officeart/2005/8/layout/hierarchy2"/>
    <dgm:cxn modelId="{9132B7AC-7F86-4A96-B90B-6B5E9B8FB9A7}" type="presParOf" srcId="{5B6D5CE7-C9DD-4D1E-BB04-422CDEC56B9E}" destId="{0884195C-7C18-403E-8280-7A292D319737}" srcOrd="0" destOrd="0" presId="urn:microsoft.com/office/officeart/2005/8/layout/hierarchy2"/>
    <dgm:cxn modelId="{461264B9-DA08-489E-ADA3-00EB4591F4B3}" type="presParOf" srcId="{0884195C-7C18-403E-8280-7A292D319737}" destId="{A066A45F-1F67-4C97-AD8A-22F2F5448E7A}" srcOrd="0" destOrd="0" presId="urn:microsoft.com/office/officeart/2005/8/layout/hierarchy2"/>
    <dgm:cxn modelId="{82456875-1634-412C-BE2D-8191094CF5F5}" type="presParOf" srcId="{5B6D5CE7-C9DD-4D1E-BB04-422CDEC56B9E}" destId="{7704E23D-E155-44C3-A28A-E878096F097E}" srcOrd="1" destOrd="0" presId="urn:microsoft.com/office/officeart/2005/8/layout/hierarchy2"/>
    <dgm:cxn modelId="{C4CCE8D6-828F-4A5F-AACD-D1D2466FE4B2}" type="presParOf" srcId="{7704E23D-E155-44C3-A28A-E878096F097E}" destId="{8A13A7E1-6370-427C-9EAF-52DA402B7184}" srcOrd="0" destOrd="0" presId="urn:microsoft.com/office/officeart/2005/8/layout/hierarchy2"/>
    <dgm:cxn modelId="{A0FD5030-D513-425E-95C0-EB7154B9D8A5}" type="presParOf" srcId="{7704E23D-E155-44C3-A28A-E878096F097E}" destId="{42CF3BB5-3F52-4818-94E3-845C33D734CD}" srcOrd="1" destOrd="0" presId="urn:microsoft.com/office/officeart/2005/8/layout/hierarchy2"/>
    <dgm:cxn modelId="{BC179F4B-397A-4E81-804F-1E3A4D65F296}" type="presParOf" srcId="{5B6D5CE7-C9DD-4D1E-BB04-422CDEC56B9E}" destId="{8891F35F-2BA5-4BF2-9640-E99C8C970AC3}" srcOrd="2" destOrd="0" presId="urn:microsoft.com/office/officeart/2005/8/layout/hierarchy2"/>
    <dgm:cxn modelId="{4F93E83D-A6CD-4130-88BB-A6D456CC5FF1}" type="presParOf" srcId="{8891F35F-2BA5-4BF2-9640-E99C8C970AC3}" destId="{5D5F9D07-69EE-47BB-8988-6B3EA4A05963}" srcOrd="0" destOrd="0" presId="urn:microsoft.com/office/officeart/2005/8/layout/hierarchy2"/>
    <dgm:cxn modelId="{DE95B6D6-7FC5-47B4-A428-5A3DA7E88731}" type="presParOf" srcId="{5B6D5CE7-C9DD-4D1E-BB04-422CDEC56B9E}" destId="{33BBFEAB-A97D-4452-86C5-14817C83FEE4}" srcOrd="3" destOrd="0" presId="urn:microsoft.com/office/officeart/2005/8/layout/hierarchy2"/>
    <dgm:cxn modelId="{D8440FBD-F95E-47C1-9CB9-BDBE31D8BAAD}" type="presParOf" srcId="{33BBFEAB-A97D-4452-86C5-14817C83FEE4}" destId="{2B754F8A-B7CF-48AC-A4E9-416F36613CE4}" srcOrd="0" destOrd="0" presId="urn:microsoft.com/office/officeart/2005/8/layout/hierarchy2"/>
    <dgm:cxn modelId="{9BB1F93B-762B-45E4-8BC5-43AA1AE56426}" type="presParOf" srcId="{33BBFEAB-A97D-4452-86C5-14817C83FEE4}" destId="{2B17F489-E8AE-4876-B792-39D5E8886B7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6A4E422-76E8-4F4F-9C1E-681F1B4C7491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157F0CAD-C022-456B-9E1B-5A07E2D8BE37}">
      <dgm:prSet phldrT="[Текст]"/>
      <dgm:spPr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</a:gradFill>
      </dgm:spPr>
      <dgm:t>
        <a:bodyPr/>
        <a:lstStyle/>
        <a:p>
          <a:r>
            <a:rPr lang="ru-RU" dirty="0" smtClean="0"/>
            <a:t>Экзамены по выбору</a:t>
          </a:r>
          <a:endParaRPr lang="ru-RU" dirty="0"/>
        </a:p>
      </dgm:t>
    </dgm:pt>
    <dgm:pt modelId="{BC6143CD-BD42-403C-9D5B-AAD083851D3F}" type="parTrans" cxnId="{0B89B53E-CA5A-4F5B-AD1C-A875643038DD}">
      <dgm:prSet/>
      <dgm:spPr/>
      <dgm:t>
        <a:bodyPr/>
        <a:lstStyle/>
        <a:p>
          <a:endParaRPr lang="ru-RU"/>
        </a:p>
      </dgm:t>
    </dgm:pt>
    <dgm:pt modelId="{B9C4C896-5949-4A31-9FF8-D9A3D179C687}" type="sibTrans" cxnId="{0B89B53E-CA5A-4F5B-AD1C-A875643038DD}">
      <dgm:prSet/>
      <dgm:spPr/>
      <dgm:t>
        <a:bodyPr/>
        <a:lstStyle/>
        <a:p>
          <a:endParaRPr lang="ru-RU"/>
        </a:p>
      </dgm:t>
    </dgm:pt>
    <dgm:pt modelId="{E903321F-39D0-4B18-8E25-381B715B9970}">
      <dgm:prSet phldrT="[Текст]" custT="1"/>
      <dgm:spPr/>
      <dgm:t>
        <a:bodyPr/>
        <a:lstStyle/>
        <a:p>
          <a:r>
            <a:rPr lang="ru-RU" sz="2800" b="1" dirty="0" smtClean="0"/>
            <a:t>Литература</a:t>
          </a:r>
          <a:endParaRPr lang="ru-RU" sz="2800" b="1" dirty="0"/>
        </a:p>
      </dgm:t>
    </dgm:pt>
    <dgm:pt modelId="{0FE1689E-31DB-4630-9BF0-2E600C70789A}" type="parTrans" cxnId="{10D69F29-12C4-4E24-8EE7-1E1B59C278A3}">
      <dgm:prSet/>
      <dgm:spPr/>
      <dgm:t>
        <a:bodyPr/>
        <a:lstStyle/>
        <a:p>
          <a:endParaRPr lang="ru-RU"/>
        </a:p>
      </dgm:t>
    </dgm:pt>
    <dgm:pt modelId="{F1A4B28D-AC69-4EF5-8B80-F210F27DC78B}" type="sibTrans" cxnId="{10D69F29-12C4-4E24-8EE7-1E1B59C278A3}">
      <dgm:prSet/>
      <dgm:spPr/>
      <dgm:t>
        <a:bodyPr/>
        <a:lstStyle/>
        <a:p>
          <a:endParaRPr lang="ru-RU"/>
        </a:p>
      </dgm:t>
    </dgm:pt>
    <dgm:pt modelId="{8E14551D-AF30-49C5-9AE2-5868785B91D1}">
      <dgm:prSet phldrT="[Текст]" custT="1"/>
      <dgm:spPr/>
      <dgm:t>
        <a:bodyPr/>
        <a:lstStyle/>
        <a:p>
          <a:r>
            <a:rPr lang="ru-RU" sz="2800" b="1" dirty="0" smtClean="0"/>
            <a:t>География</a:t>
          </a:r>
          <a:endParaRPr lang="ru-RU" sz="2800" b="1" dirty="0"/>
        </a:p>
      </dgm:t>
    </dgm:pt>
    <dgm:pt modelId="{CFC9503C-82B1-4DB0-B2EA-4FA693D930E7}" type="parTrans" cxnId="{48B0E7C2-E962-44B6-8ABD-38710E48E009}">
      <dgm:prSet/>
      <dgm:spPr/>
      <dgm:t>
        <a:bodyPr/>
        <a:lstStyle/>
        <a:p>
          <a:endParaRPr lang="ru-RU"/>
        </a:p>
      </dgm:t>
    </dgm:pt>
    <dgm:pt modelId="{9EA6DE13-A4D6-4A9E-BF78-DF29F64B9542}" type="sibTrans" cxnId="{48B0E7C2-E962-44B6-8ABD-38710E48E009}">
      <dgm:prSet/>
      <dgm:spPr/>
      <dgm:t>
        <a:bodyPr/>
        <a:lstStyle/>
        <a:p>
          <a:endParaRPr lang="ru-RU"/>
        </a:p>
      </dgm:t>
    </dgm:pt>
    <dgm:pt modelId="{1DA29EE9-BB40-415D-8C65-E04E3FD14098}">
      <dgm:prSet phldrT="[Текст]" custT="1"/>
      <dgm:spPr/>
      <dgm:t>
        <a:bodyPr/>
        <a:lstStyle/>
        <a:p>
          <a:r>
            <a:rPr lang="ru-RU" sz="2800" b="1" dirty="0" smtClean="0"/>
            <a:t>Физика</a:t>
          </a:r>
          <a:endParaRPr lang="ru-RU" sz="2800" b="1" dirty="0"/>
        </a:p>
      </dgm:t>
    </dgm:pt>
    <dgm:pt modelId="{33F5B6FF-8307-415B-BFCC-CBBAA304B51E}" type="parTrans" cxnId="{5AF4BC0B-4939-4AF3-B2F8-EC30ED50213E}">
      <dgm:prSet/>
      <dgm:spPr/>
      <dgm:t>
        <a:bodyPr/>
        <a:lstStyle/>
        <a:p>
          <a:endParaRPr lang="ru-RU"/>
        </a:p>
      </dgm:t>
    </dgm:pt>
    <dgm:pt modelId="{7295DCD0-CF0C-4E72-BAB5-B1E6B83A8F96}" type="sibTrans" cxnId="{5AF4BC0B-4939-4AF3-B2F8-EC30ED50213E}">
      <dgm:prSet/>
      <dgm:spPr/>
      <dgm:t>
        <a:bodyPr/>
        <a:lstStyle/>
        <a:p>
          <a:endParaRPr lang="ru-RU"/>
        </a:p>
      </dgm:t>
    </dgm:pt>
    <dgm:pt modelId="{63892088-0173-494E-B2E2-6C9684ACAFB0}">
      <dgm:prSet custT="1"/>
      <dgm:spPr/>
      <dgm:t>
        <a:bodyPr/>
        <a:lstStyle/>
        <a:p>
          <a:r>
            <a:rPr lang="ru-RU" sz="2800" b="1" dirty="0" smtClean="0"/>
            <a:t>Химия</a:t>
          </a:r>
          <a:endParaRPr lang="ru-RU" sz="2800" b="1" dirty="0"/>
        </a:p>
      </dgm:t>
    </dgm:pt>
    <dgm:pt modelId="{BF4E8C9A-B618-473F-AF63-288D19142CF1}" type="parTrans" cxnId="{1575FEFB-58D2-4F4C-BE4F-C7A96308C64B}">
      <dgm:prSet/>
      <dgm:spPr/>
      <dgm:t>
        <a:bodyPr/>
        <a:lstStyle/>
        <a:p>
          <a:endParaRPr lang="ru-RU"/>
        </a:p>
      </dgm:t>
    </dgm:pt>
    <dgm:pt modelId="{3E6540CF-8A67-4CD2-8237-BBE35BDC10D5}" type="sibTrans" cxnId="{1575FEFB-58D2-4F4C-BE4F-C7A96308C64B}">
      <dgm:prSet/>
      <dgm:spPr/>
      <dgm:t>
        <a:bodyPr/>
        <a:lstStyle/>
        <a:p>
          <a:endParaRPr lang="ru-RU"/>
        </a:p>
      </dgm:t>
    </dgm:pt>
    <dgm:pt modelId="{2A4E2E22-5AE0-4BB4-8336-2E03011FA309}">
      <dgm:prSet custT="1"/>
      <dgm:spPr/>
      <dgm:t>
        <a:bodyPr/>
        <a:lstStyle/>
        <a:p>
          <a:r>
            <a:rPr lang="ru-RU" sz="2800" b="1" dirty="0" smtClean="0"/>
            <a:t>Биология</a:t>
          </a:r>
          <a:endParaRPr lang="ru-RU" sz="2800" b="1" dirty="0"/>
        </a:p>
      </dgm:t>
    </dgm:pt>
    <dgm:pt modelId="{EF6DDE06-666B-4EAC-BE2F-7257127DC230}" type="parTrans" cxnId="{F47A1AB2-06F5-4485-8B34-5E0B89F38A23}">
      <dgm:prSet/>
      <dgm:spPr/>
      <dgm:t>
        <a:bodyPr/>
        <a:lstStyle/>
        <a:p>
          <a:endParaRPr lang="ru-RU"/>
        </a:p>
      </dgm:t>
    </dgm:pt>
    <dgm:pt modelId="{9C99F410-342F-49A3-ACC7-85F53C9F1BEF}" type="sibTrans" cxnId="{F47A1AB2-06F5-4485-8B34-5E0B89F38A23}">
      <dgm:prSet/>
      <dgm:spPr/>
      <dgm:t>
        <a:bodyPr/>
        <a:lstStyle/>
        <a:p>
          <a:endParaRPr lang="ru-RU"/>
        </a:p>
      </dgm:t>
    </dgm:pt>
    <dgm:pt modelId="{87E05257-AC71-4309-9A02-C546D42FF0C1}">
      <dgm:prSet custT="1"/>
      <dgm:spPr/>
      <dgm:t>
        <a:bodyPr/>
        <a:lstStyle/>
        <a:p>
          <a:r>
            <a:rPr lang="ru-RU" sz="2800" b="1" dirty="0" smtClean="0"/>
            <a:t>Обществознание</a:t>
          </a:r>
          <a:endParaRPr lang="ru-RU" sz="2800" b="1" dirty="0"/>
        </a:p>
      </dgm:t>
    </dgm:pt>
    <dgm:pt modelId="{DB361064-3F86-41FB-A910-797384323BA2}" type="parTrans" cxnId="{94110812-D939-4200-A0E9-5DF5AA1232CA}">
      <dgm:prSet/>
      <dgm:spPr/>
      <dgm:t>
        <a:bodyPr/>
        <a:lstStyle/>
        <a:p>
          <a:endParaRPr lang="ru-RU"/>
        </a:p>
      </dgm:t>
    </dgm:pt>
    <dgm:pt modelId="{579AF0E4-3DD7-4E1B-9825-3BA1FDF82330}" type="sibTrans" cxnId="{94110812-D939-4200-A0E9-5DF5AA1232CA}">
      <dgm:prSet/>
      <dgm:spPr/>
      <dgm:t>
        <a:bodyPr/>
        <a:lstStyle/>
        <a:p>
          <a:endParaRPr lang="ru-RU"/>
        </a:p>
      </dgm:t>
    </dgm:pt>
    <dgm:pt modelId="{3CE166DF-65CE-4FFD-85AC-AF42AFF992A7}">
      <dgm:prSet custT="1"/>
      <dgm:spPr/>
      <dgm:t>
        <a:bodyPr/>
        <a:lstStyle/>
        <a:p>
          <a:r>
            <a:rPr lang="ru-RU" sz="2800" b="1" dirty="0" smtClean="0"/>
            <a:t>Информатика и ИКТ</a:t>
          </a:r>
          <a:endParaRPr lang="ru-RU" sz="2800" b="1" dirty="0"/>
        </a:p>
      </dgm:t>
    </dgm:pt>
    <dgm:pt modelId="{C7F81043-E896-43CE-9478-72E3B890A084}" type="parTrans" cxnId="{120BEF3D-F3CF-489D-9EFB-D820B0B3C335}">
      <dgm:prSet/>
      <dgm:spPr/>
      <dgm:t>
        <a:bodyPr/>
        <a:lstStyle/>
        <a:p>
          <a:endParaRPr lang="ru-RU"/>
        </a:p>
      </dgm:t>
    </dgm:pt>
    <dgm:pt modelId="{477580FE-A8D1-493A-9075-6AAD6734AB06}" type="sibTrans" cxnId="{120BEF3D-F3CF-489D-9EFB-D820B0B3C335}">
      <dgm:prSet/>
      <dgm:spPr/>
      <dgm:t>
        <a:bodyPr/>
        <a:lstStyle/>
        <a:p>
          <a:endParaRPr lang="ru-RU"/>
        </a:p>
      </dgm:t>
    </dgm:pt>
    <dgm:pt modelId="{7ED0F5CD-DB76-4D6C-9645-378B6BB136CC}">
      <dgm:prSet custT="1"/>
      <dgm:spPr/>
      <dgm:t>
        <a:bodyPr/>
        <a:lstStyle/>
        <a:p>
          <a:r>
            <a:rPr lang="ru-RU" sz="2800" b="1" dirty="0" smtClean="0"/>
            <a:t>Иностранный язык</a:t>
          </a:r>
          <a:endParaRPr lang="ru-RU" sz="2800" b="1" dirty="0"/>
        </a:p>
      </dgm:t>
    </dgm:pt>
    <dgm:pt modelId="{E534B2E4-0DCC-4AC4-9DCE-A41BC79135A5}" type="parTrans" cxnId="{3B7EA852-1046-449C-90AB-649C92C2A653}">
      <dgm:prSet/>
      <dgm:spPr/>
      <dgm:t>
        <a:bodyPr/>
        <a:lstStyle/>
        <a:p>
          <a:endParaRPr lang="ru-RU"/>
        </a:p>
      </dgm:t>
    </dgm:pt>
    <dgm:pt modelId="{01A993A6-4FAE-4B84-B572-6E49B1EB99BF}" type="sibTrans" cxnId="{3B7EA852-1046-449C-90AB-649C92C2A653}">
      <dgm:prSet/>
      <dgm:spPr/>
      <dgm:t>
        <a:bodyPr/>
        <a:lstStyle/>
        <a:p>
          <a:endParaRPr lang="ru-RU"/>
        </a:p>
      </dgm:t>
    </dgm:pt>
    <dgm:pt modelId="{3D3C3821-D2EB-4DF6-A682-B450D5335647}">
      <dgm:prSet custT="1"/>
      <dgm:spPr/>
      <dgm:t>
        <a:bodyPr/>
        <a:lstStyle/>
        <a:p>
          <a:r>
            <a:rPr lang="ru-RU" sz="2800" b="1" dirty="0" smtClean="0"/>
            <a:t>История</a:t>
          </a:r>
          <a:endParaRPr lang="ru-RU" sz="2800" b="1" dirty="0"/>
        </a:p>
      </dgm:t>
    </dgm:pt>
    <dgm:pt modelId="{BF0D85F7-541F-4DAA-B38F-FFC2CF3887EA}" type="parTrans" cxnId="{036B206B-A2E2-4C83-A544-B2FA2705DBD7}">
      <dgm:prSet/>
      <dgm:spPr/>
      <dgm:t>
        <a:bodyPr/>
        <a:lstStyle/>
        <a:p>
          <a:endParaRPr lang="ru-RU"/>
        </a:p>
      </dgm:t>
    </dgm:pt>
    <dgm:pt modelId="{686083E0-5672-4661-A4D5-ABBC4A445C81}" type="sibTrans" cxnId="{036B206B-A2E2-4C83-A544-B2FA2705DBD7}">
      <dgm:prSet/>
      <dgm:spPr/>
      <dgm:t>
        <a:bodyPr/>
        <a:lstStyle/>
        <a:p>
          <a:endParaRPr lang="ru-RU"/>
        </a:p>
      </dgm:t>
    </dgm:pt>
    <dgm:pt modelId="{6111D118-9E36-4ED3-B8FC-5222A5C1B883}" type="pres">
      <dgm:prSet presAssocID="{86A4E422-76E8-4F4F-9C1E-681F1B4C749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3A2957-188A-4971-8F9A-BDFBBBD46987}" type="pres">
      <dgm:prSet presAssocID="{157F0CAD-C022-456B-9E1B-5A07E2D8BE37}" presName="root1" presStyleCnt="0"/>
      <dgm:spPr/>
    </dgm:pt>
    <dgm:pt modelId="{60260E37-C6EB-4583-94E1-1F75E1809A43}" type="pres">
      <dgm:prSet presAssocID="{157F0CAD-C022-456B-9E1B-5A07E2D8BE37}" presName="LevelOneTextNode" presStyleLbl="node0" presStyleIdx="0" presStyleCnt="1" custScaleX="252924" custScaleY="178918" custLinFactX="-100000" custLinFactNeighborX="-163612" custLinFactNeighborY="-83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4A16613-C5C7-4282-961C-7AED5018D5B3}" type="pres">
      <dgm:prSet presAssocID="{157F0CAD-C022-456B-9E1B-5A07E2D8BE37}" presName="level2hierChild" presStyleCnt="0"/>
      <dgm:spPr/>
    </dgm:pt>
    <dgm:pt modelId="{F6C527FC-7E0E-4910-8B93-4C854C0102A8}" type="pres">
      <dgm:prSet presAssocID="{0FE1689E-31DB-4630-9BF0-2E600C70789A}" presName="conn2-1" presStyleLbl="parChTrans1D2" presStyleIdx="0" presStyleCnt="9"/>
      <dgm:spPr/>
      <dgm:t>
        <a:bodyPr/>
        <a:lstStyle/>
        <a:p>
          <a:endParaRPr lang="ru-RU"/>
        </a:p>
      </dgm:t>
    </dgm:pt>
    <dgm:pt modelId="{1E329FC5-1F2F-43CC-B5AB-8D4E010BFFEC}" type="pres">
      <dgm:prSet presAssocID="{0FE1689E-31DB-4630-9BF0-2E600C70789A}" presName="connTx" presStyleLbl="parChTrans1D2" presStyleIdx="0" presStyleCnt="9"/>
      <dgm:spPr/>
      <dgm:t>
        <a:bodyPr/>
        <a:lstStyle/>
        <a:p>
          <a:endParaRPr lang="ru-RU"/>
        </a:p>
      </dgm:t>
    </dgm:pt>
    <dgm:pt modelId="{E95E8072-2BB6-4598-9930-741A8F6AE7F7}" type="pres">
      <dgm:prSet presAssocID="{E903321F-39D0-4B18-8E25-381B715B9970}" presName="root2" presStyleCnt="0"/>
      <dgm:spPr/>
    </dgm:pt>
    <dgm:pt modelId="{97CE5132-77A5-4BD9-90B2-C29F6FCDD11C}" type="pres">
      <dgm:prSet presAssocID="{E903321F-39D0-4B18-8E25-381B715B9970}" presName="LevelTwoTextNode" presStyleLbl="node2" presStyleIdx="0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DA3539B-487A-4293-878D-148F30E1272D}" type="pres">
      <dgm:prSet presAssocID="{E903321F-39D0-4B18-8E25-381B715B9970}" presName="level3hierChild" presStyleCnt="0"/>
      <dgm:spPr/>
    </dgm:pt>
    <dgm:pt modelId="{EF90FB8B-0973-46E8-B466-E82A17EB87CC}" type="pres">
      <dgm:prSet presAssocID="{CFC9503C-82B1-4DB0-B2EA-4FA693D930E7}" presName="conn2-1" presStyleLbl="parChTrans1D2" presStyleIdx="1" presStyleCnt="9"/>
      <dgm:spPr/>
      <dgm:t>
        <a:bodyPr/>
        <a:lstStyle/>
        <a:p>
          <a:endParaRPr lang="ru-RU"/>
        </a:p>
      </dgm:t>
    </dgm:pt>
    <dgm:pt modelId="{A1DC903E-C896-44B1-89FF-CE03537CFA43}" type="pres">
      <dgm:prSet presAssocID="{CFC9503C-82B1-4DB0-B2EA-4FA693D930E7}" presName="connTx" presStyleLbl="parChTrans1D2" presStyleIdx="1" presStyleCnt="9"/>
      <dgm:spPr/>
      <dgm:t>
        <a:bodyPr/>
        <a:lstStyle/>
        <a:p>
          <a:endParaRPr lang="ru-RU"/>
        </a:p>
      </dgm:t>
    </dgm:pt>
    <dgm:pt modelId="{FA7A2755-A604-496B-B2AC-F8D973ECD064}" type="pres">
      <dgm:prSet presAssocID="{8E14551D-AF30-49C5-9AE2-5868785B91D1}" presName="root2" presStyleCnt="0"/>
      <dgm:spPr/>
    </dgm:pt>
    <dgm:pt modelId="{89E76E04-2502-44F2-A66D-9630FAB8EACA}" type="pres">
      <dgm:prSet presAssocID="{8E14551D-AF30-49C5-9AE2-5868785B91D1}" presName="LevelTwoTextNode" presStyleLbl="node2" presStyleIdx="1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50559C6-44D8-41E4-A7B0-1E09F5270A6F}" type="pres">
      <dgm:prSet presAssocID="{8E14551D-AF30-49C5-9AE2-5868785B91D1}" presName="level3hierChild" presStyleCnt="0"/>
      <dgm:spPr/>
    </dgm:pt>
    <dgm:pt modelId="{EE36EBED-59E4-48BB-9639-8897AEA121E8}" type="pres">
      <dgm:prSet presAssocID="{C7F81043-E896-43CE-9478-72E3B890A084}" presName="conn2-1" presStyleLbl="parChTrans1D2" presStyleIdx="2" presStyleCnt="9"/>
      <dgm:spPr/>
      <dgm:t>
        <a:bodyPr/>
        <a:lstStyle/>
        <a:p>
          <a:endParaRPr lang="ru-RU"/>
        </a:p>
      </dgm:t>
    </dgm:pt>
    <dgm:pt modelId="{C8C67003-3A8C-4349-AEFE-9BA23BDF0ECD}" type="pres">
      <dgm:prSet presAssocID="{C7F81043-E896-43CE-9478-72E3B890A084}" presName="connTx" presStyleLbl="parChTrans1D2" presStyleIdx="2" presStyleCnt="9"/>
      <dgm:spPr/>
      <dgm:t>
        <a:bodyPr/>
        <a:lstStyle/>
        <a:p>
          <a:endParaRPr lang="ru-RU"/>
        </a:p>
      </dgm:t>
    </dgm:pt>
    <dgm:pt modelId="{D26FBC88-B969-47AB-9605-4B04700E89EC}" type="pres">
      <dgm:prSet presAssocID="{3CE166DF-65CE-4FFD-85AC-AF42AFF992A7}" presName="root2" presStyleCnt="0"/>
      <dgm:spPr/>
    </dgm:pt>
    <dgm:pt modelId="{4CDA7891-E907-425B-AA2F-8232233ECE72}" type="pres">
      <dgm:prSet presAssocID="{3CE166DF-65CE-4FFD-85AC-AF42AFF992A7}" presName="LevelTwoTextNode" presStyleLbl="node2" presStyleIdx="2" presStyleCnt="9" custScaleX="25536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307D41-F4F8-4D71-9AEF-1BFC7D58803F}" type="pres">
      <dgm:prSet presAssocID="{3CE166DF-65CE-4FFD-85AC-AF42AFF992A7}" presName="level3hierChild" presStyleCnt="0"/>
      <dgm:spPr/>
    </dgm:pt>
    <dgm:pt modelId="{00B74456-248F-496D-84BC-491316FD2AA2}" type="pres">
      <dgm:prSet presAssocID="{DB361064-3F86-41FB-A910-797384323BA2}" presName="conn2-1" presStyleLbl="parChTrans1D2" presStyleIdx="3" presStyleCnt="9"/>
      <dgm:spPr/>
      <dgm:t>
        <a:bodyPr/>
        <a:lstStyle/>
        <a:p>
          <a:endParaRPr lang="ru-RU"/>
        </a:p>
      </dgm:t>
    </dgm:pt>
    <dgm:pt modelId="{91909E1A-B068-43AD-957E-D52B26969DCA}" type="pres">
      <dgm:prSet presAssocID="{DB361064-3F86-41FB-A910-797384323BA2}" presName="connTx" presStyleLbl="parChTrans1D2" presStyleIdx="3" presStyleCnt="9"/>
      <dgm:spPr/>
      <dgm:t>
        <a:bodyPr/>
        <a:lstStyle/>
        <a:p>
          <a:endParaRPr lang="ru-RU"/>
        </a:p>
      </dgm:t>
    </dgm:pt>
    <dgm:pt modelId="{D07EFD8B-5B3D-4893-9E6B-CD5CEBEA0969}" type="pres">
      <dgm:prSet presAssocID="{87E05257-AC71-4309-9A02-C546D42FF0C1}" presName="root2" presStyleCnt="0"/>
      <dgm:spPr/>
    </dgm:pt>
    <dgm:pt modelId="{47B59B8F-7C09-4621-86B1-D5419B4B0160}" type="pres">
      <dgm:prSet presAssocID="{87E05257-AC71-4309-9A02-C546D42FF0C1}" presName="LevelTwoTextNode" presStyleLbl="node2" presStyleIdx="3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CAA36F-323B-4160-9C0C-CB9DF3FE0469}" type="pres">
      <dgm:prSet presAssocID="{87E05257-AC71-4309-9A02-C546D42FF0C1}" presName="level3hierChild" presStyleCnt="0"/>
      <dgm:spPr/>
    </dgm:pt>
    <dgm:pt modelId="{1B8BFA40-40A9-4837-BB58-BD774A91D4F7}" type="pres">
      <dgm:prSet presAssocID="{33F5B6FF-8307-415B-BFCC-CBBAA304B51E}" presName="conn2-1" presStyleLbl="parChTrans1D2" presStyleIdx="4" presStyleCnt="9"/>
      <dgm:spPr/>
      <dgm:t>
        <a:bodyPr/>
        <a:lstStyle/>
        <a:p>
          <a:endParaRPr lang="ru-RU"/>
        </a:p>
      </dgm:t>
    </dgm:pt>
    <dgm:pt modelId="{C65F638E-B150-4155-8362-6C49078969CE}" type="pres">
      <dgm:prSet presAssocID="{33F5B6FF-8307-415B-BFCC-CBBAA304B51E}" presName="connTx" presStyleLbl="parChTrans1D2" presStyleIdx="4" presStyleCnt="9"/>
      <dgm:spPr/>
      <dgm:t>
        <a:bodyPr/>
        <a:lstStyle/>
        <a:p>
          <a:endParaRPr lang="ru-RU"/>
        </a:p>
      </dgm:t>
    </dgm:pt>
    <dgm:pt modelId="{619A4402-2A80-4041-A3B3-FC3E98B8DC10}" type="pres">
      <dgm:prSet presAssocID="{1DA29EE9-BB40-415D-8C65-E04E3FD14098}" presName="root2" presStyleCnt="0"/>
      <dgm:spPr/>
    </dgm:pt>
    <dgm:pt modelId="{E9AB9C46-C42E-4123-9299-AA2BCE8F8F7A}" type="pres">
      <dgm:prSet presAssocID="{1DA29EE9-BB40-415D-8C65-E04E3FD14098}" presName="LevelTwoTextNode" presStyleLbl="node2" presStyleIdx="4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65046D-D059-4AB8-8D8D-BFDE8445F1A9}" type="pres">
      <dgm:prSet presAssocID="{1DA29EE9-BB40-415D-8C65-E04E3FD14098}" presName="level3hierChild" presStyleCnt="0"/>
      <dgm:spPr/>
    </dgm:pt>
    <dgm:pt modelId="{8A1983B7-DE5A-4F7C-9965-D452A3C7BFB6}" type="pres">
      <dgm:prSet presAssocID="{EF6DDE06-666B-4EAC-BE2F-7257127DC230}" presName="conn2-1" presStyleLbl="parChTrans1D2" presStyleIdx="5" presStyleCnt="9"/>
      <dgm:spPr/>
      <dgm:t>
        <a:bodyPr/>
        <a:lstStyle/>
        <a:p>
          <a:endParaRPr lang="ru-RU"/>
        </a:p>
      </dgm:t>
    </dgm:pt>
    <dgm:pt modelId="{28F54E67-6EC3-4802-B950-358786ECE5CD}" type="pres">
      <dgm:prSet presAssocID="{EF6DDE06-666B-4EAC-BE2F-7257127DC230}" presName="connTx" presStyleLbl="parChTrans1D2" presStyleIdx="5" presStyleCnt="9"/>
      <dgm:spPr/>
      <dgm:t>
        <a:bodyPr/>
        <a:lstStyle/>
        <a:p>
          <a:endParaRPr lang="ru-RU"/>
        </a:p>
      </dgm:t>
    </dgm:pt>
    <dgm:pt modelId="{8E0D1A6D-8F0E-4A72-B54D-90FAE85FEA0B}" type="pres">
      <dgm:prSet presAssocID="{2A4E2E22-5AE0-4BB4-8336-2E03011FA309}" presName="root2" presStyleCnt="0"/>
      <dgm:spPr/>
    </dgm:pt>
    <dgm:pt modelId="{E1009F85-C170-493B-89D8-2F39CE2A0EC9}" type="pres">
      <dgm:prSet presAssocID="{2A4E2E22-5AE0-4BB4-8336-2E03011FA309}" presName="LevelTwoTextNode" presStyleLbl="node2" presStyleIdx="5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AC9EED-9511-46AC-AC82-BF4EAC3B9007}" type="pres">
      <dgm:prSet presAssocID="{2A4E2E22-5AE0-4BB4-8336-2E03011FA309}" presName="level3hierChild" presStyleCnt="0"/>
      <dgm:spPr/>
    </dgm:pt>
    <dgm:pt modelId="{2BC2474D-EC1E-41D2-9A6A-5D1BFC0B2C75}" type="pres">
      <dgm:prSet presAssocID="{BF4E8C9A-B618-473F-AF63-288D19142CF1}" presName="conn2-1" presStyleLbl="parChTrans1D2" presStyleIdx="6" presStyleCnt="9"/>
      <dgm:spPr/>
      <dgm:t>
        <a:bodyPr/>
        <a:lstStyle/>
        <a:p>
          <a:endParaRPr lang="ru-RU"/>
        </a:p>
      </dgm:t>
    </dgm:pt>
    <dgm:pt modelId="{5D844060-C239-4E0D-88D2-253D15B39E9D}" type="pres">
      <dgm:prSet presAssocID="{BF4E8C9A-B618-473F-AF63-288D19142CF1}" presName="connTx" presStyleLbl="parChTrans1D2" presStyleIdx="6" presStyleCnt="9"/>
      <dgm:spPr/>
      <dgm:t>
        <a:bodyPr/>
        <a:lstStyle/>
        <a:p>
          <a:endParaRPr lang="ru-RU"/>
        </a:p>
      </dgm:t>
    </dgm:pt>
    <dgm:pt modelId="{4273147B-7247-481D-9BB8-10E9AB6F362B}" type="pres">
      <dgm:prSet presAssocID="{63892088-0173-494E-B2E2-6C9684ACAFB0}" presName="root2" presStyleCnt="0"/>
      <dgm:spPr/>
    </dgm:pt>
    <dgm:pt modelId="{47E88B3E-AC47-453B-A2B7-FA552D0153FF}" type="pres">
      <dgm:prSet presAssocID="{63892088-0173-494E-B2E2-6C9684ACAFB0}" presName="LevelTwoTextNode" presStyleLbl="node2" presStyleIdx="6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2D4D768-377F-406B-B821-C87EB734FD03}" type="pres">
      <dgm:prSet presAssocID="{63892088-0173-494E-B2E2-6C9684ACAFB0}" presName="level3hierChild" presStyleCnt="0"/>
      <dgm:spPr/>
    </dgm:pt>
    <dgm:pt modelId="{D6F5506B-2D61-4A78-A890-4FE281442A01}" type="pres">
      <dgm:prSet presAssocID="{E534B2E4-0DCC-4AC4-9DCE-A41BC79135A5}" presName="conn2-1" presStyleLbl="parChTrans1D2" presStyleIdx="7" presStyleCnt="9"/>
      <dgm:spPr/>
      <dgm:t>
        <a:bodyPr/>
        <a:lstStyle/>
        <a:p>
          <a:endParaRPr lang="ru-RU"/>
        </a:p>
      </dgm:t>
    </dgm:pt>
    <dgm:pt modelId="{34F4A9D2-59C1-4D37-8C0D-CCEB03E8A878}" type="pres">
      <dgm:prSet presAssocID="{E534B2E4-0DCC-4AC4-9DCE-A41BC79135A5}" presName="connTx" presStyleLbl="parChTrans1D2" presStyleIdx="7" presStyleCnt="9"/>
      <dgm:spPr/>
      <dgm:t>
        <a:bodyPr/>
        <a:lstStyle/>
        <a:p>
          <a:endParaRPr lang="ru-RU"/>
        </a:p>
      </dgm:t>
    </dgm:pt>
    <dgm:pt modelId="{EF14D71A-9EE1-4958-99BB-DB45DA95D810}" type="pres">
      <dgm:prSet presAssocID="{7ED0F5CD-DB76-4D6C-9645-378B6BB136CC}" presName="root2" presStyleCnt="0"/>
      <dgm:spPr/>
    </dgm:pt>
    <dgm:pt modelId="{1517A5EB-3FB3-481A-A1FD-C4A3F0F1B0E7}" type="pres">
      <dgm:prSet presAssocID="{7ED0F5CD-DB76-4D6C-9645-378B6BB136CC}" presName="LevelTwoTextNode" presStyleLbl="node2" presStyleIdx="7" presStyleCnt="9" custScaleX="2240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5DD2A72-4E67-4462-A8B3-69B3718A6463}" type="pres">
      <dgm:prSet presAssocID="{7ED0F5CD-DB76-4D6C-9645-378B6BB136CC}" presName="level3hierChild" presStyleCnt="0"/>
      <dgm:spPr/>
    </dgm:pt>
    <dgm:pt modelId="{64D7ED46-B109-4EC7-949A-CCF45477DF95}" type="pres">
      <dgm:prSet presAssocID="{BF0D85F7-541F-4DAA-B38F-FFC2CF3887EA}" presName="conn2-1" presStyleLbl="parChTrans1D2" presStyleIdx="8" presStyleCnt="9"/>
      <dgm:spPr/>
      <dgm:t>
        <a:bodyPr/>
        <a:lstStyle/>
        <a:p>
          <a:endParaRPr lang="ru-RU"/>
        </a:p>
      </dgm:t>
    </dgm:pt>
    <dgm:pt modelId="{55B6E066-544F-47C6-8C8B-6C11E95E9D0E}" type="pres">
      <dgm:prSet presAssocID="{BF0D85F7-541F-4DAA-B38F-FFC2CF3887EA}" presName="connTx" presStyleLbl="parChTrans1D2" presStyleIdx="8" presStyleCnt="9"/>
      <dgm:spPr/>
      <dgm:t>
        <a:bodyPr/>
        <a:lstStyle/>
        <a:p>
          <a:endParaRPr lang="ru-RU"/>
        </a:p>
      </dgm:t>
    </dgm:pt>
    <dgm:pt modelId="{F84EF6A9-A8CE-48A3-8809-61933B7FB1B6}" type="pres">
      <dgm:prSet presAssocID="{3D3C3821-D2EB-4DF6-A682-B450D5335647}" presName="root2" presStyleCnt="0"/>
      <dgm:spPr/>
    </dgm:pt>
    <dgm:pt modelId="{898624CB-D5BE-45A1-8BBD-9BFCB8E1151E}" type="pres">
      <dgm:prSet presAssocID="{3D3C3821-D2EB-4DF6-A682-B450D5335647}" presName="LevelTwoTextNode" presStyleLbl="node2" presStyleIdx="8" presStyleCnt="9" custScaleX="22512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BFEDAA-F89F-4C9D-A20A-4E6A027C356D}" type="pres">
      <dgm:prSet presAssocID="{3D3C3821-D2EB-4DF6-A682-B450D5335647}" presName="level3hierChild" presStyleCnt="0"/>
      <dgm:spPr/>
    </dgm:pt>
  </dgm:ptLst>
  <dgm:cxnLst>
    <dgm:cxn modelId="{5FF0B80A-3834-4885-B070-38E5EAFF987A}" type="presOf" srcId="{33F5B6FF-8307-415B-BFCC-CBBAA304B51E}" destId="{1B8BFA40-40A9-4837-BB58-BD774A91D4F7}" srcOrd="0" destOrd="0" presId="urn:microsoft.com/office/officeart/2008/layout/HorizontalMultiLevelHierarchy"/>
    <dgm:cxn modelId="{5706002C-19B0-4371-959A-6D502577B55B}" type="presOf" srcId="{7ED0F5CD-DB76-4D6C-9645-378B6BB136CC}" destId="{1517A5EB-3FB3-481A-A1FD-C4A3F0F1B0E7}" srcOrd="0" destOrd="0" presId="urn:microsoft.com/office/officeart/2008/layout/HorizontalMultiLevelHierarchy"/>
    <dgm:cxn modelId="{B2F62FCE-29F0-4867-ACCC-77123192A63D}" type="presOf" srcId="{BF4E8C9A-B618-473F-AF63-288D19142CF1}" destId="{2BC2474D-EC1E-41D2-9A6A-5D1BFC0B2C75}" srcOrd="0" destOrd="0" presId="urn:microsoft.com/office/officeart/2008/layout/HorizontalMultiLevelHierarchy"/>
    <dgm:cxn modelId="{EB5CA783-0869-4D29-9367-C184B5F6B482}" type="presOf" srcId="{BF4E8C9A-B618-473F-AF63-288D19142CF1}" destId="{5D844060-C239-4E0D-88D2-253D15B39E9D}" srcOrd="1" destOrd="0" presId="urn:microsoft.com/office/officeart/2008/layout/HorizontalMultiLevelHierarchy"/>
    <dgm:cxn modelId="{07F9A104-02D3-4591-9744-5D15DBF93465}" type="presOf" srcId="{E534B2E4-0DCC-4AC4-9DCE-A41BC79135A5}" destId="{D6F5506B-2D61-4A78-A890-4FE281442A01}" srcOrd="0" destOrd="0" presId="urn:microsoft.com/office/officeart/2008/layout/HorizontalMultiLevelHierarchy"/>
    <dgm:cxn modelId="{120BEF3D-F3CF-489D-9EFB-D820B0B3C335}" srcId="{157F0CAD-C022-456B-9E1B-5A07E2D8BE37}" destId="{3CE166DF-65CE-4FFD-85AC-AF42AFF992A7}" srcOrd="2" destOrd="0" parTransId="{C7F81043-E896-43CE-9478-72E3B890A084}" sibTransId="{477580FE-A8D1-493A-9075-6AAD6734AB06}"/>
    <dgm:cxn modelId="{FBEE6182-4F70-40B0-A6DF-5015D0D96E8C}" type="presOf" srcId="{87E05257-AC71-4309-9A02-C546D42FF0C1}" destId="{47B59B8F-7C09-4621-86B1-D5419B4B0160}" srcOrd="0" destOrd="0" presId="urn:microsoft.com/office/officeart/2008/layout/HorizontalMultiLevelHierarchy"/>
    <dgm:cxn modelId="{3B7EA852-1046-449C-90AB-649C92C2A653}" srcId="{157F0CAD-C022-456B-9E1B-5A07E2D8BE37}" destId="{7ED0F5CD-DB76-4D6C-9645-378B6BB136CC}" srcOrd="7" destOrd="0" parTransId="{E534B2E4-0DCC-4AC4-9DCE-A41BC79135A5}" sibTransId="{01A993A6-4FAE-4B84-B572-6E49B1EB99BF}"/>
    <dgm:cxn modelId="{D989A397-6E35-4165-BADB-0F73A375A590}" type="presOf" srcId="{E903321F-39D0-4B18-8E25-381B715B9970}" destId="{97CE5132-77A5-4BD9-90B2-C29F6FCDD11C}" srcOrd="0" destOrd="0" presId="urn:microsoft.com/office/officeart/2008/layout/HorizontalMultiLevelHierarchy"/>
    <dgm:cxn modelId="{C547A423-BE3F-4F0F-9073-BBA4FB34ACA8}" type="presOf" srcId="{157F0CAD-C022-456B-9E1B-5A07E2D8BE37}" destId="{60260E37-C6EB-4583-94E1-1F75E1809A43}" srcOrd="0" destOrd="0" presId="urn:microsoft.com/office/officeart/2008/layout/HorizontalMultiLevelHierarchy"/>
    <dgm:cxn modelId="{8E5DDE35-6BC2-48BC-B4BC-DFEC513A1FFC}" type="presOf" srcId="{8E14551D-AF30-49C5-9AE2-5868785B91D1}" destId="{89E76E04-2502-44F2-A66D-9630FAB8EACA}" srcOrd="0" destOrd="0" presId="urn:microsoft.com/office/officeart/2008/layout/HorizontalMultiLevelHierarchy"/>
    <dgm:cxn modelId="{6E03FCAE-3B75-4842-A453-BBBF25414B5D}" type="presOf" srcId="{BF0D85F7-541F-4DAA-B38F-FFC2CF3887EA}" destId="{55B6E066-544F-47C6-8C8B-6C11E95E9D0E}" srcOrd="1" destOrd="0" presId="urn:microsoft.com/office/officeart/2008/layout/HorizontalMultiLevelHierarchy"/>
    <dgm:cxn modelId="{2ED79E5A-104B-4BFC-A419-E4A325F3BDA8}" type="presOf" srcId="{CFC9503C-82B1-4DB0-B2EA-4FA693D930E7}" destId="{A1DC903E-C896-44B1-89FF-CE03537CFA43}" srcOrd="1" destOrd="0" presId="urn:microsoft.com/office/officeart/2008/layout/HorizontalMultiLevelHierarchy"/>
    <dgm:cxn modelId="{D1D81438-7F37-4BFB-87B2-57B3979C8D5D}" type="presOf" srcId="{33F5B6FF-8307-415B-BFCC-CBBAA304B51E}" destId="{C65F638E-B150-4155-8362-6C49078969CE}" srcOrd="1" destOrd="0" presId="urn:microsoft.com/office/officeart/2008/layout/HorizontalMultiLevelHierarchy"/>
    <dgm:cxn modelId="{5A09CC5E-A77A-47A2-B027-15A6AC5FF7F1}" type="presOf" srcId="{DB361064-3F86-41FB-A910-797384323BA2}" destId="{00B74456-248F-496D-84BC-491316FD2AA2}" srcOrd="0" destOrd="0" presId="urn:microsoft.com/office/officeart/2008/layout/HorizontalMultiLevelHierarchy"/>
    <dgm:cxn modelId="{CF2D269A-A037-4FDA-83C4-BC47F91F5574}" type="presOf" srcId="{0FE1689E-31DB-4630-9BF0-2E600C70789A}" destId="{1E329FC5-1F2F-43CC-B5AB-8D4E010BFFEC}" srcOrd="1" destOrd="0" presId="urn:microsoft.com/office/officeart/2008/layout/HorizontalMultiLevelHierarchy"/>
    <dgm:cxn modelId="{10D69F29-12C4-4E24-8EE7-1E1B59C278A3}" srcId="{157F0CAD-C022-456B-9E1B-5A07E2D8BE37}" destId="{E903321F-39D0-4B18-8E25-381B715B9970}" srcOrd="0" destOrd="0" parTransId="{0FE1689E-31DB-4630-9BF0-2E600C70789A}" sibTransId="{F1A4B28D-AC69-4EF5-8B80-F210F27DC78B}"/>
    <dgm:cxn modelId="{F88464D8-0830-4405-A072-B8D1EE9DEB4D}" type="presOf" srcId="{63892088-0173-494E-B2E2-6C9684ACAFB0}" destId="{47E88B3E-AC47-453B-A2B7-FA552D0153FF}" srcOrd="0" destOrd="0" presId="urn:microsoft.com/office/officeart/2008/layout/HorizontalMultiLevelHierarchy"/>
    <dgm:cxn modelId="{94110812-D939-4200-A0E9-5DF5AA1232CA}" srcId="{157F0CAD-C022-456B-9E1B-5A07E2D8BE37}" destId="{87E05257-AC71-4309-9A02-C546D42FF0C1}" srcOrd="3" destOrd="0" parTransId="{DB361064-3F86-41FB-A910-797384323BA2}" sibTransId="{579AF0E4-3DD7-4E1B-9825-3BA1FDF82330}"/>
    <dgm:cxn modelId="{EAE94564-1C79-4961-A631-EF0FA4AC359F}" type="presOf" srcId="{CFC9503C-82B1-4DB0-B2EA-4FA693D930E7}" destId="{EF90FB8B-0973-46E8-B466-E82A17EB87CC}" srcOrd="0" destOrd="0" presId="urn:microsoft.com/office/officeart/2008/layout/HorizontalMultiLevelHierarchy"/>
    <dgm:cxn modelId="{5AF4BC0B-4939-4AF3-B2F8-EC30ED50213E}" srcId="{157F0CAD-C022-456B-9E1B-5A07E2D8BE37}" destId="{1DA29EE9-BB40-415D-8C65-E04E3FD14098}" srcOrd="4" destOrd="0" parTransId="{33F5B6FF-8307-415B-BFCC-CBBAA304B51E}" sibTransId="{7295DCD0-CF0C-4E72-BAB5-B1E6B83A8F96}"/>
    <dgm:cxn modelId="{F47A1AB2-06F5-4485-8B34-5E0B89F38A23}" srcId="{157F0CAD-C022-456B-9E1B-5A07E2D8BE37}" destId="{2A4E2E22-5AE0-4BB4-8336-2E03011FA309}" srcOrd="5" destOrd="0" parTransId="{EF6DDE06-666B-4EAC-BE2F-7257127DC230}" sibTransId="{9C99F410-342F-49A3-ACC7-85F53C9F1BEF}"/>
    <dgm:cxn modelId="{74B9189F-6CAE-4A6D-8D49-41539BAA5974}" type="presOf" srcId="{C7F81043-E896-43CE-9478-72E3B890A084}" destId="{EE36EBED-59E4-48BB-9639-8897AEA121E8}" srcOrd="0" destOrd="0" presId="urn:microsoft.com/office/officeart/2008/layout/HorizontalMultiLevelHierarchy"/>
    <dgm:cxn modelId="{DE827867-1390-404B-BB45-5DDE0F2D2A52}" type="presOf" srcId="{2A4E2E22-5AE0-4BB4-8336-2E03011FA309}" destId="{E1009F85-C170-493B-89D8-2F39CE2A0EC9}" srcOrd="0" destOrd="0" presId="urn:microsoft.com/office/officeart/2008/layout/HorizontalMultiLevelHierarchy"/>
    <dgm:cxn modelId="{1575FEFB-58D2-4F4C-BE4F-C7A96308C64B}" srcId="{157F0CAD-C022-456B-9E1B-5A07E2D8BE37}" destId="{63892088-0173-494E-B2E2-6C9684ACAFB0}" srcOrd="6" destOrd="0" parTransId="{BF4E8C9A-B618-473F-AF63-288D19142CF1}" sibTransId="{3E6540CF-8A67-4CD2-8237-BBE35BDC10D5}"/>
    <dgm:cxn modelId="{57F7D6B9-3E03-4304-8780-3F07DFBAE9CE}" type="presOf" srcId="{C7F81043-E896-43CE-9478-72E3B890A084}" destId="{C8C67003-3A8C-4349-AEFE-9BA23BDF0ECD}" srcOrd="1" destOrd="0" presId="urn:microsoft.com/office/officeart/2008/layout/HorizontalMultiLevelHierarchy"/>
    <dgm:cxn modelId="{48B0E7C2-E962-44B6-8ABD-38710E48E009}" srcId="{157F0CAD-C022-456B-9E1B-5A07E2D8BE37}" destId="{8E14551D-AF30-49C5-9AE2-5868785B91D1}" srcOrd="1" destOrd="0" parTransId="{CFC9503C-82B1-4DB0-B2EA-4FA693D930E7}" sibTransId="{9EA6DE13-A4D6-4A9E-BF78-DF29F64B9542}"/>
    <dgm:cxn modelId="{491FD1AA-A051-43B3-9C8F-C4F77E4FC7A9}" type="presOf" srcId="{3CE166DF-65CE-4FFD-85AC-AF42AFF992A7}" destId="{4CDA7891-E907-425B-AA2F-8232233ECE72}" srcOrd="0" destOrd="0" presId="urn:microsoft.com/office/officeart/2008/layout/HorizontalMultiLevelHierarchy"/>
    <dgm:cxn modelId="{B724ED65-77F4-458E-946C-4EEC8E6557E3}" type="presOf" srcId="{1DA29EE9-BB40-415D-8C65-E04E3FD14098}" destId="{E9AB9C46-C42E-4123-9299-AA2BCE8F8F7A}" srcOrd="0" destOrd="0" presId="urn:microsoft.com/office/officeart/2008/layout/HorizontalMultiLevelHierarchy"/>
    <dgm:cxn modelId="{0B89B53E-CA5A-4F5B-AD1C-A875643038DD}" srcId="{86A4E422-76E8-4F4F-9C1E-681F1B4C7491}" destId="{157F0CAD-C022-456B-9E1B-5A07E2D8BE37}" srcOrd="0" destOrd="0" parTransId="{BC6143CD-BD42-403C-9D5B-AAD083851D3F}" sibTransId="{B9C4C896-5949-4A31-9FF8-D9A3D179C687}"/>
    <dgm:cxn modelId="{6ADC7B68-C40B-4C8C-9F5D-001262D4C220}" type="presOf" srcId="{E534B2E4-0DCC-4AC4-9DCE-A41BC79135A5}" destId="{34F4A9D2-59C1-4D37-8C0D-CCEB03E8A878}" srcOrd="1" destOrd="0" presId="urn:microsoft.com/office/officeart/2008/layout/HorizontalMultiLevelHierarchy"/>
    <dgm:cxn modelId="{18DF7400-0DCC-4ED7-8863-BDE0001362B5}" type="presOf" srcId="{EF6DDE06-666B-4EAC-BE2F-7257127DC230}" destId="{8A1983B7-DE5A-4F7C-9965-D452A3C7BFB6}" srcOrd="0" destOrd="0" presId="urn:microsoft.com/office/officeart/2008/layout/HorizontalMultiLevelHierarchy"/>
    <dgm:cxn modelId="{35504A07-F719-455C-889F-8CC2E69ED656}" type="presOf" srcId="{3D3C3821-D2EB-4DF6-A682-B450D5335647}" destId="{898624CB-D5BE-45A1-8BBD-9BFCB8E1151E}" srcOrd="0" destOrd="0" presId="urn:microsoft.com/office/officeart/2008/layout/HorizontalMultiLevelHierarchy"/>
    <dgm:cxn modelId="{794D2288-C1AC-4CAE-9B7A-EB8873397133}" type="presOf" srcId="{EF6DDE06-666B-4EAC-BE2F-7257127DC230}" destId="{28F54E67-6EC3-4802-B950-358786ECE5CD}" srcOrd="1" destOrd="0" presId="urn:microsoft.com/office/officeart/2008/layout/HorizontalMultiLevelHierarchy"/>
    <dgm:cxn modelId="{036B206B-A2E2-4C83-A544-B2FA2705DBD7}" srcId="{157F0CAD-C022-456B-9E1B-5A07E2D8BE37}" destId="{3D3C3821-D2EB-4DF6-A682-B450D5335647}" srcOrd="8" destOrd="0" parTransId="{BF0D85F7-541F-4DAA-B38F-FFC2CF3887EA}" sibTransId="{686083E0-5672-4661-A4D5-ABBC4A445C81}"/>
    <dgm:cxn modelId="{69B80F95-0C04-4CB8-A289-3487DC906F04}" type="presOf" srcId="{86A4E422-76E8-4F4F-9C1E-681F1B4C7491}" destId="{6111D118-9E36-4ED3-B8FC-5222A5C1B883}" srcOrd="0" destOrd="0" presId="urn:microsoft.com/office/officeart/2008/layout/HorizontalMultiLevelHierarchy"/>
    <dgm:cxn modelId="{3AD28C71-C8E9-4E52-A8D9-CEB71313FF80}" type="presOf" srcId="{0FE1689E-31DB-4630-9BF0-2E600C70789A}" destId="{F6C527FC-7E0E-4910-8B93-4C854C0102A8}" srcOrd="0" destOrd="0" presId="urn:microsoft.com/office/officeart/2008/layout/HorizontalMultiLevelHierarchy"/>
    <dgm:cxn modelId="{F321FD4B-C2B0-4815-A2F7-DDC4B2DD6D00}" type="presOf" srcId="{BF0D85F7-541F-4DAA-B38F-FFC2CF3887EA}" destId="{64D7ED46-B109-4EC7-949A-CCF45477DF95}" srcOrd="0" destOrd="0" presId="urn:microsoft.com/office/officeart/2008/layout/HorizontalMultiLevelHierarchy"/>
    <dgm:cxn modelId="{E790778A-9269-41B3-B17E-C69209260273}" type="presOf" srcId="{DB361064-3F86-41FB-A910-797384323BA2}" destId="{91909E1A-B068-43AD-957E-D52B26969DCA}" srcOrd="1" destOrd="0" presId="urn:microsoft.com/office/officeart/2008/layout/HorizontalMultiLevelHierarchy"/>
    <dgm:cxn modelId="{1C638DEA-EDCD-4A42-BB63-842DB5EF1715}" type="presParOf" srcId="{6111D118-9E36-4ED3-B8FC-5222A5C1B883}" destId="{CC3A2957-188A-4971-8F9A-BDFBBBD46987}" srcOrd="0" destOrd="0" presId="urn:microsoft.com/office/officeart/2008/layout/HorizontalMultiLevelHierarchy"/>
    <dgm:cxn modelId="{E620F460-3F6A-4858-8CF3-82A9546F74AA}" type="presParOf" srcId="{CC3A2957-188A-4971-8F9A-BDFBBBD46987}" destId="{60260E37-C6EB-4583-94E1-1F75E1809A43}" srcOrd="0" destOrd="0" presId="urn:microsoft.com/office/officeart/2008/layout/HorizontalMultiLevelHierarchy"/>
    <dgm:cxn modelId="{664C0635-6CB2-4AA5-97EB-F596F975BD61}" type="presParOf" srcId="{CC3A2957-188A-4971-8F9A-BDFBBBD46987}" destId="{34A16613-C5C7-4282-961C-7AED5018D5B3}" srcOrd="1" destOrd="0" presId="urn:microsoft.com/office/officeart/2008/layout/HorizontalMultiLevelHierarchy"/>
    <dgm:cxn modelId="{357525D7-A466-4CF7-A483-227F73D7D76F}" type="presParOf" srcId="{34A16613-C5C7-4282-961C-7AED5018D5B3}" destId="{F6C527FC-7E0E-4910-8B93-4C854C0102A8}" srcOrd="0" destOrd="0" presId="urn:microsoft.com/office/officeart/2008/layout/HorizontalMultiLevelHierarchy"/>
    <dgm:cxn modelId="{8CC97488-6B71-4C8D-9D67-AB5AABBF2ED1}" type="presParOf" srcId="{F6C527FC-7E0E-4910-8B93-4C854C0102A8}" destId="{1E329FC5-1F2F-43CC-B5AB-8D4E010BFFEC}" srcOrd="0" destOrd="0" presId="urn:microsoft.com/office/officeart/2008/layout/HorizontalMultiLevelHierarchy"/>
    <dgm:cxn modelId="{BA2FD803-ECC0-4DA9-B5CA-BA0FF67256D7}" type="presParOf" srcId="{34A16613-C5C7-4282-961C-7AED5018D5B3}" destId="{E95E8072-2BB6-4598-9930-741A8F6AE7F7}" srcOrd="1" destOrd="0" presId="urn:microsoft.com/office/officeart/2008/layout/HorizontalMultiLevelHierarchy"/>
    <dgm:cxn modelId="{05E9C056-8D7A-431B-B306-9E6E31EB6493}" type="presParOf" srcId="{E95E8072-2BB6-4598-9930-741A8F6AE7F7}" destId="{97CE5132-77A5-4BD9-90B2-C29F6FCDD11C}" srcOrd="0" destOrd="0" presId="urn:microsoft.com/office/officeart/2008/layout/HorizontalMultiLevelHierarchy"/>
    <dgm:cxn modelId="{31E51AD7-9757-4052-8EE8-3C8C7698909E}" type="presParOf" srcId="{E95E8072-2BB6-4598-9930-741A8F6AE7F7}" destId="{4DA3539B-487A-4293-878D-148F30E1272D}" srcOrd="1" destOrd="0" presId="urn:microsoft.com/office/officeart/2008/layout/HorizontalMultiLevelHierarchy"/>
    <dgm:cxn modelId="{4643199F-DF0C-421C-A5D4-49CAB938E065}" type="presParOf" srcId="{34A16613-C5C7-4282-961C-7AED5018D5B3}" destId="{EF90FB8B-0973-46E8-B466-E82A17EB87CC}" srcOrd="2" destOrd="0" presId="urn:microsoft.com/office/officeart/2008/layout/HorizontalMultiLevelHierarchy"/>
    <dgm:cxn modelId="{255FC5EF-A595-43A1-8760-21D2ED0F1D42}" type="presParOf" srcId="{EF90FB8B-0973-46E8-B466-E82A17EB87CC}" destId="{A1DC903E-C896-44B1-89FF-CE03537CFA43}" srcOrd="0" destOrd="0" presId="urn:microsoft.com/office/officeart/2008/layout/HorizontalMultiLevelHierarchy"/>
    <dgm:cxn modelId="{957E0A62-2DE1-4B2A-B875-693F54211476}" type="presParOf" srcId="{34A16613-C5C7-4282-961C-7AED5018D5B3}" destId="{FA7A2755-A604-496B-B2AC-F8D973ECD064}" srcOrd="3" destOrd="0" presId="urn:microsoft.com/office/officeart/2008/layout/HorizontalMultiLevelHierarchy"/>
    <dgm:cxn modelId="{B5A3BAE7-09A9-45F8-9A17-3B688B64002C}" type="presParOf" srcId="{FA7A2755-A604-496B-B2AC-F8D973ECD064}" destId="{89E76E04-2502-44F2-A66D-9630FAB8EACA}" srcOrd="0" destOrd="0" presId="urn:microsoft.com/office/officeart/2008/layout/HorizontalMultiLevelHierarchy"/>
    <dgm:cxn modelId="{3C154959-9F02-49FC-A3CC-01D292E6E1D1}" type="presParOf" srcId="{FA7A2755-A604-496B-B2AC-F8D973ECD064}" destId="{050559C6-44D8-41E4-A7B0-1E09F5270A6F}" srcOrd="1" destOrd="0" presId="urn:microsoft.com/office/officeart/2008/layout/HorizontalMultiLevelHierarchy"/>
    <dgm:cxn modelId="{59DDC31A-4DD1-4181-B530-55D1D64B0BF5}" type="presParOf" srcId="{34A16613-C5C7-4282-961C-7AED5018D5B3}" destId="{EE36EBED-59E4-48BB-9639-8897AEA121E8}" srcOrd="4" destOrd="0" presId="urn:microsoft.com/office/officeart/2008/layout/HorizontalMultiLevelHierarchy"/>
    <dgm:cxn modelId="{CFB692E2-D88B-4FDC-9600-23182CFF5DC3}" type="presParOf" srcId="{EE36EBED-59E4-48BB-9639-8897AEA121E8}" destId="{C8C67003-3A8C-4349-AEFE-9BA23BDF0ECD}" srcOrd="0" destOrd="0" presId="urn:microsoft.com/office/officeart/2008/layout/HorizontalMultiLevelHierarchy"/>
    <dgm:cxn modelId="{2511C402-2AB1-4971-9DC9-D89C151DCFEE}" type="presParOf" srcId="{34A16613-C5C7-4282-961C-7AED5018D5B3}" destId="{D26FBC88-B969-47AB-9605-4B04700E89EC}" srcOrd="5" destOrd="0" presId="urn:microsoft.com/office/officeart/2008/layout/HorizontalMultiLevelHierarchy"/>
    <dgm:cxn modelId="{A219B789-DF31-4331-91DC-6ABE5ADE7C2D}" type="presParOf" srcId="{D26FBC88-B969-47AB-9605-4B04700E89EC}" destId="{4CDA7891-E907-425B-AA2F-8232233ECE72}" srcOrd="0" destOrd="0" presId="urn:microsoft.com/office/officeart/2008/layout/HorizontalMultiLevelHierarchy"/>
    <dgm:cxn modelId="{CA749D13-3D3B-42A8-8DC3-D38E33B933E1}" type="presParOf" srcId="{D26FBC88-B969-47AB-9605-4B04700E89EC}" destId="{0B307D41-F4F8-4D71-9AEF-1BFC7D58803F}" srcOrd="1" destOrd="0" presId="urn:microsoft.com/office/officeart/2008/layout/HorizontalMultiLevelHierarchy"/>
    <dgm:cxn modelId="{1461FF01-BB90-48B6-80D6-01B40285CF66}" type="presParOf" srcId="{34A16613-C5C7-4282-961C-7AED5018D5B3}" destId="{00B74456-248F-496D-84BC-491316FD2AA2}" srcOrd="6" destOrd="0" presId="urn:microsoft.com/office/officeart/2008/layout/HorizontalMultiLevelHierarchy"/>
    <dgm:cxn modelId="{A5515A6A-74DB-4225-8361-3B8838C11171}" type="presParOf" srcId="{00B74456-248F-496D-84BC-491316FD2AA2}" destId="{91909E1A-B068-43AD-957E-D52B26969DCA}" srcOrd="0" destOrd="0" presId="urn:microsoft.com/office/officeart/2008/layout/HorizontalMultiLevelHierarchy"/>
    <dgm:cxn modelId="{B12BFA2F-0EE5-45F6-B5E0-1F9BCF42942C}" type="presParOf" srcId="{34A16613-C5C7-4282-961C-7AED5018D5B3}" destId="{D07EFD8B-5B3D-4893-9E6B-CD5CEBEA0969}" srcOrd="7" destOrd="0" presId="urn:microsoft.com/office/officeart/2008/layout/HorizontalMultiLevelHierarchy"/>
    <dgm:cxn modelId="{9ABF216F-3D4F-49B9-95E4-DF6FF3A6C1A2}" type="presParOf" srcId="{D07EFD8B-5B3D-4893-9E6B-CD5CEBEA0969}" destId="{47B59B8F-7C09-4621-86B1-D5419B4B0160}" srcOrd="0" destOrd="0" presId="urn:microsoft.com/office/officeart/2008/layout/HorizontalMultiLevelHierarchy"/>
    <dgm:cxn modelId="{3A1BC5C9-F7A4-4CB4-8396-0E5469D2D8F2}" type="presParOf" srcId="{D07EFD8B-5B3D-4893-9E6B-CD5CEBEA0969}" destId="{E8CAA36F-323B-4160-9C0C-CB9DF3FE0469}" srcOrd="1" destOrd="0" presId="urn:microsoft.com/office/officeart/2008/layout/HorizontalMultiLevelHierarchy"/>
    <dgm:cxn modelId="{E3C6C0D6-DB34-44B7-861D-3A1D00501A61}" type="presParOf" srcId="{34A16613-C5C7-4282-961C-7AED5018D5B3}" destId="{1B8BFA40-40A9-4837-BB58-BD774A91D4F7}" srcOrd="8" destOrd="0" presId="urn:microsoft.com/office/officeart/2008/layout/HorizontalMultiLevelHierarchy"/>
    <dgm:cxn modelId="{1294ACF5-8EFC-429E-AF4C-0B6D6AFE5AC9}" type="presParOf" srcId="{1B8BFA40-40A9-4837-BB58-BD774A91D4F7}" destId="{C65F638E-B150-4155-8362-6C49078969CE}" srcOrd="0" destOrd="0" presId="urn:microsoft.com/office/officeart/2008/layout/HorizontalMultiLevelHierarchy"/>
    <dgm:cxn modelId="{63259F37-835A-4720-AA92-D4D0944E2BDE}" type="presParOf" srcId="{34A16613-C5C7-4282-961C-7AED5018D5B3}" destId="{619A4402-2A80-4041-A3B3-FC3E98B8DC10}" srcOrd="9" destOrd="0" presId="urn:microsoft.com/office/officeart/2008/layout/HorizontalMultiLevelHierarchy"/>
    <dgm:cxn modelId="{1CF8421F-67E7-4323-B429-00FCF3BDC7FD}" type="presParOf" srcId="{619A4402-2A80-4041-A3B3-FC3E98B8DC10}" destId="{E9AB9C46-C42E-4123-9299-AA2BCE8F8F7A}" srcOrd="0" destOrd="0" presId="urn:microsoft.com/office/officeart/2008/layout/HorizontalMultiLevelHierarchy"/>
    <dgm:cxn modelId="{5782665D-2A6D-4A7E-90CF-5BAA33830C4C}" type="presParOf" srcId="{619A4402-2A80-4041-A3B3-FC3E98B8DC10}" destId="{A465046D-D059-4AB8-8D8D-BFDE8445F1A9}" srcOrd="1" destOrd="0" presId="urn:microsoft.com/office/officeart/2008/layout/HorizontalMultiLevelHierarchy"/>
    <dgm:cxn modelId="{B48E25D0-764C-4C25-BBAF-AF07F82DA3F5}" type="presParOf" srcId="{34A16613-C5C7-4282-961C-7AED5018D5B3}" destId="{8A1983B7-DE5A-4F7C-9965-D452A3C7BFB6}" srcOrd="10" destOrd="0" presId="urn:microsoft.com/office/officeart/2008/layout/HorizontalMultiLevelHierarchy"/>
    <dgm:cxn modelId="{3282AD22-CF9D-41EB-9027-1BE052C0B257}" type="presParOf" srcId="{8A1983B7-DE5A-4F7C-9965-D452A3C7BFB6}" destId="{28F54E67-6EC3-4802-B950-358786ECE5CD}" srcOrd="0" destOrd="0" presId="urn:microsoft.com/office/officeart/2008/layout/HorizontalMultiLevelHierarchy"/>
    <dgm:cxn modelId="{E9F8B6AE-AD6A-4DD1-94F0-68580B7680A0}" type="presParOf" srcId="{34A16613-C5C7-4282-961C-7AED5018D5B3}" destId="{8E0D1A6D-8F0E-4A72-B54D-90FAE85FEA0B}" srcOrd="11" destOrd="0" presId="urn:microsoft.com/office/officeart/2008/layout/HorizontalMultiLevelHierarchy"/>
    <dgm:cxn modelId="{2FB01B5B-A652-42D9-AF14-DC76EAAEE94F}" type="presParOf" srcId="{8E0D1A6D-8F0E-4A72-B54D-90FAE85FEA0B}" destId="{E1009F85-C170-493B-89D8-2F39CE2A0EC9}" srcOrd="0" destOrd="0" presId="urn:microsoft.com/office/officeart/2008/layout/HorizontalMultiLevelHierarchy"/>
    <dgm:cxn modelId="{87B6386F-6F8C-407F-8138-52F1B0E27132}" type="presParOf" srcId="{8E0D1A6D-8F0E-4A72-B54D-90FAE85FEA0B}" destId="{72AC9EED-9511-46AC-AC82-BF4EAC3B9007}" srcOrd="1" destOrd="0" presId="urn:microsoft.com/office/officeart/2008/layout/HorizontalMultiLevelHierarchy"/>
    <dgm:cxn modelId="{FB86E7E9-F041-4E30-9E59-734FA61538C5}" type="presParOf" srcId="{34A16613-C5C7-4282-961C-7AED5018D5B3}" destId="{2BC2474D-EC1E-41D2-9A6A-5D1BFC0B2C75}" srcOrd="12" destOrd="0" presId="urn:microsoft.com/office/officeart/2008/layout/HorizontalMultiLevelHierarchy"/>
    <dgm:cxn modelId="{DD16BCE4-67A7-4C64-92F9-409C18B01B38}" type="presParOf" srcId="{2BC2474D-EC1E-41D2-9A6A-5D1BFC0B2C75}" destId="{5D844060-C239-4E0D-88D2-253D15B39E9D}" srcOrd="0" destOrd="0" presId="urn:microsoft.com/office/officeart/2008/layout/HorizontalMultiLevelHierarchy"/>
    <dgm:cxn modelId="{EF7B60E4-E607-4503-B979-F67B3F4940CC}" type="presParOf" srcId="{34A16613-C5C7-4282-961C-7AED5018D5B3}" destId="{4273147B-7247-481D-9BB8-10E9AB6F362B}" srcOrd="13" destOrd="0" presId="urn:microsoft.com/office/officeart/2008/layout/HorizontalMultiLevelHierarchy"/>
    <dgm:cxn modelId="{C3BA4A23-F1E2-4727-BB3F-727EAE23314F}" type="presParOf" srcId="{4273147B-7247-481D-9BB8-10E9AB6F362B}" destId="{47E88B3E-AC47-453B-A2B7-FA552D0153FF}" srcOrd="0" destOrd="0" presId="urn:microsoft.com/office/officeart/2008/layout/HorizontalMultiLevelHierarchy"/>
    <dgm:cxn modelId="{BCB0A509-1884-433E-B20E-AC13D4304B26}" type="presParOf" srcId="{4273147B-7247-481D-9BB8-10E9AB6F362B}" destId="{22D4D768-377F-406B-B821-C87EB734FD03}" srcOrd="1" destOrd="0" presId="urn:microsoft.com/office/officeart/2008/layout/HorizontalMultiLevelHierarchy"/>
    <dgm:cxn modelId="{8259351A-1B84-411E-ACC7-F28F6C4B01B6}" type="presParOf" srcId="{34A16613-C5C7-4282-961C-7AED5018D5B3}" destId="{D6F5506B-2D61-4A78-A890-4FE281442A01}" srcOrd="14" destOrd="0" presId="urn:microsoft.com/office/officeart/2008/layout/HorizontalMultiLevelHierarchy"/>
    <dgm:cxn modelId="{8483DD6B-C715-4FDA-A07D-1F553F17D0DA}" type="presParOf" srcId="{D6F5506B-2D61-4A78-A890-4FE281442A01}" destId="{34F4A9D2-59C1-4D37-8C0D-CCEB03E8A878}" srcOrd="0" destOrd="0" presId="urn:microsoft.com/office/officeart/2008/layout/HorizontalMultiLevelHierarchy"/>
    <dgm:cxn modelId="{4453563E-AA54-400F-AD55-A139721FE0D5}" type="presParOf" srcId="{34A16613-C5C7-4282-961C-7AED5018D5B3}" destId="{EF14D71A-9EE1-4958-99BB-DB45DA95D810}" srcOrd="15" destOrd="0" presId="urn:microsoft.com/office/officeart/2008/layout/HorizontalMultiLevelHierarchy"/>
    <dgm:cxn modelId="{E608E539-5123-487B-8D8B-D62BA43EE429}" type="presParOf" srcId="{EF14D71A-9EE1-4958-99BB-DB45DA95D810}" destId="{1517A5EB-3FB3-481A-A1FD-C4A3F0F1B0E7}" srcOrd="0" destOrd="0" presId="urn:microsoft.com/office/officeart/2008/layout/HorizontalMultiLevelHierarchy"/>
    <dgm:cxn modelId="{44714CAD-4263-45F3-9D8F-C61578356DD0}" type="presParOf" srcId="{EF14D71A-9EE1-4958-99BB-DB45DA95D810}" destId="{85DD2A72-4E67-4462-A8B3-69B3718A6463}" srcOrd="1" destOrd="0" presId="urn:microsoft.com/office/officeart/2008/layout/HorizontalMultiLevelHierarchy"/>
    <dgm:cxn modelId="{71C880D2-7527-4572-8AB8-8E6EEAADE3FA}" type="presParOf" srcId="{34A16613-C5C7-4282-961C-7AED5018D5B3}" destId="{64D7ED46-B109-4EC7-949A-CCF45477DF95}" srcOrd="16" destOrd="0" presId="urn:microsoft.com/office/officeart/2008/layout/HorizontalMultiLevelHierarchy"/>
    <dgm:cxn modelId="{BC2FD87D-C1CF-4047-97A3-5C0B0097F93A}" type="presParOf" srcId="{64D7ED46-B109-4EC7-949A-CCF45477DF95}" destId="{55B6E066-544F-47C6-8C8B-6C11E95E9D0E}" srcOrd="0" destOrd="0" presId="urn:microsoft.com/office/officeart/2008/layout/HorizontalMultiLevelHierarchy"/>
    <dgm:cxn modelId="{61BD0B93-93F7-468D-8FC1-202738C4DB98}" type="presParOf" srcId="{34A16613-C5C7-4282-961C-7AED5018D5B3}" destId="{F84EF6A9-A8CE-48A3-8809-61933B7FB1B6}" srcOrd="17" destOrd="0" presId="urn:microsoft.com/office/officeart/2008/layout/HorizontalMultiLevelHierarchy"/>
    <dgm:cxn modelId="{13F3BCA8-7775-4567-8ED9-D12BC870B6DA}" type="presParOf" srcId="{F84EF6A9-A8CE-48A3-8809-61933B7FB1B6}" destId="{898624CB-D5BE-45A1-8BBD-9BFCB8E1151E}" srcOrd="0" destOrd="0" presId="urn:microsoft.com/office/officeart/2008/layout/HorizontalMultiLevelHierarchy"/>
    <dgm:cxn modelId="{41255099-A5D3-4D8D-B3D1-FEC537C2C3DC}" type="presParOf" srcId="{F84EF6A9-A8CE-48A3-8809-61933B7FB1B6}" destId="{D2BFEDAA-F89F-4C9D-A20A-4E6A027C356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8029E4-880D-4F10-BCE2-219930A644EF}">
      <dsp:nvSpPr>
        <dsp:cNvPr id="0" name=""/>
        <dsp:cNvSpPr/>
      </dsp:nvSpPr>
      <dsp:spPr>
        <a:xfrm>
          <a:off x="2969" y="1152874"/>
          <a:ext cx="3344115" cy="77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FF0074"/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Экзамены без права выбора ( обязательные)</a:t>
          </a:r>
          <a:endParaRPr lang="ru-RU" sz="2200" b="1" kern="1200" dirty="0"/>
        </a:p>
      </dsp:txBody>
      <dsp:txXfrm>
        <a:off x="25597" y="1175502"/>
        <a:ext cx="3298859" cy="727335"/>
      </dsp:txXfrm>
    </dsp:sp>
    <dsp:sp modelId="{0884195C-7C18-403E-8280-7A292D319737}">
      <dsp:nvSpPr>
        <dsp:cNvPr id="0" name=""/>
        <dsp:cNvSpPr/>
      </dsp:nvSpPr>
      <dsp:spPr>
        <a:xfrm rot="19457599">
          <a:off x="3275541" y="1294462"/>
          <a:ext cx="761159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761159" y="225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7092" y="1298021"/>
        <a:ext cx="38057" cy="38057"/>
      </dsp:txXfrm>
    </dsp:sp>
    <dsp:sp modelId="{8A13A7E1-6370-427C-9EAF-52DA402B7184}">
      <dsp:nvSpPr>
        <dsp:cNvPr id="0" name=""/>
        <dsp:cNvSpPr/>
      </dsp:nvSpPr>
      <dsp:spPr>
        <a:xfrm>
          <a:off x="3965158" y="708634"/>
          <a:ext cx="2044539" cy="77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Русский язык</a:t>
          </a:r>
          <a:endParaRPr lang="ru-RU" sz="22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87786" y="731262"/>
        <a:ext cx="1999283" cy="727335"/>
      </dsp:txXfrm>
    </dsp:sp>
    <dsp:sp modelId="{8891F35F-2BA5-4BF2-9640-E99C8C970AC3}">
      <dsp:nvSpPr>
        <dsp:cNvPr id="0" name=""/>
        <dsp:cNvSpPr/>
      </dsp:nvSpPr>
      <dsp:spPr>
        <a:xfrm rot="1891816">
          <a:off x="3293300" y="1707095"/>
          <a:ext cx="728611" cy="45175"/>
        </a:xfrm>
        <a:custGeom>
          <a:avLst/>
          <a:gdLst/>
          <a:ahLst/>
          <a:cxnLst/>
          <a:rect l="0" t="0" r="0" b="0"/>
          <a:pathLst>
            <a:path>
              <a:moveTo>
                <a:pt x="0" y="22587"/>
              </a:moveTo>
              <a:lnTo>
                <a:pt x="728611" y="22587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39390" y="1711468"/>
        <a:ext cx="36430" cy="36430"/>
      </dsp:txXfrm>
    </dsp:sp>
    <dsp:sp modelId="{2B754F8A-B7CF-48AC-A4E9-416F36613CE4}">
      <dsp:nvSpPr>
        <dsp:cNvPr id="0" name=""/>
        <dsp:cNvSpPr/>
      </dsp:nvSpPr>
      <dsp:spPr>
        <a:xfrm>
          <a:off x="3968127" y="1533901"/>
          <a:ext cx="2044539" cy="7725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/>
            <a:t>Математика </a:t>
          </a:r>
          <a:endParaRPr lang="ru-RU" sz="2200" b="1" kern="1200" dirty="0"/>
        </a:p>
      </dsp:txBody>
      <dsp:txXfrm>
        <a:off x="3990755" y="1556529"/>
        <a:ext cx="1999283" cy="7273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D7ED46-B109-4EC7-949A-CCF45477DF95}">
      <dsp:nvSpPr>
        <dsp:cNvPr id="0" name=""/>
        <dsp:cNvSpPr/>
      </dsp:nvSpPr>
      <dsp:spPr>
        <a:xfrm>
          <a:off x="990242" y="1985423"/>
          <a:ext cx="805856" cy="21296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928" y="0"/>
              </a:lnTo>
              <a:lnTo>
                <a:pt x="402928" y="2129609"/>
              </a:lnTo>
              <a:lnTo>
                <a:pt x="805856" y="2129609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>
        <a:off x="1336246" y="2993303"/>
        <a:ext cx="113849" cy="113849"/>
      </dsp:txXfrm>
    </dsp:sp>
    <dsp:sp modelId="{D6F5506B-2D61-4A78-A890-4FE281442A01}">
      <dsp:nvSpPr>
        <dsp:cNvPr id="0" name=""/>
        <dsp:cNvSpPr/>
      </dsp:nvSpPr>
      <dsp:spPr>
        <a:xfrm>
          <a:off x="990242" y="1985423"/>
          <a:ext cx="805856" cy="1640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928" y="0"/>
              </a:lnTo>
              <a:lnTo>
                <a:pt x="402928" y="1640212"/>
              </a:lnTo>
              <a:lnTo>
                <a:pt x="805856" y="1640212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/>
        </a:p>
      </dsp:txBody>
      <dsp:txXfrm>
        <a:off x="1347483" y="2759842"/>
        <a:ext cx="91374" cy="91374"/>
      </dsp:txXfrm>
    </dsp:sp>
    <dsp:sp modelId="{2BC2474D-EC1E-41D2-9A6A-5D1BFC0B2C75}">
      <dsp:nvSpPr>
        <dsp:cNvPr id="0" name=""/>
        <dsp:cNvSpPr/>
      </dsp:nvSpPr>
      <dsp:spPr>
        <a:xfrm>
          <a:off x="990242" y="1985423"/>
          <a:ext cx="805856" cy="11508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928" y="0"/>
              </a:lnTo>
              <a:lnTo>
                <a:pt x="402928" y="1150815"/>
              </a:lnTo>
              <a:lnTo>
                <a:pt x="805856" y="1150815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8047" y="2525708"/>
        <a:ext cx="70245" cy="70245"/>
      </dsp:txXfrm>
    </dsp:sp>
    <dsp:sp modelId="{8A1983B7-DE5A-4F7C-9965-D452A3C7BFB6}">
      <dsp:nvSpPr>
        <dsp:cNvPr id="0" name=""/>
        <dsp:cNvSpPr/>
      </dsp:nvSpPr>
      <dsp:spPr>
        <a:xfrm>
          <a:off x="990242" y="1985423"/>
          <a:ext cx="805856" cy="661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928" y="0"/>
              </a:lnTo>
              <a:lnTo>
                <a:pt x="402928" y="661417"/>
              </a:lnTo>
              <a:lnTo>
                <a:pt x="805856" y="661417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7107" y="2290069"/>
        <a:ext cx="52126" cy="52126"/>
      </dsp:txXfrm>
    </dsp:sp>
    <dsp:sp modelId="{1B8BFA40-40A9-4837-BB58-BD774A91D4F7}">
      <dsp:nvSpPr>
        <dsp:cNvPr id="0" name=""/>
        <dsp:cNvSpPr/>
      </dsp:nvSpPr>
      <dsp:spPr>
        <a:xfrm>
          <a:off x="990242" y="1985423"/>
          <a:ext cx="805856" cy="172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02928" y="0"/>
              </a:lnTo>
              <a:lnTo>
                <a:pt x="402928" y="172020"/>
              </a:lnTo>
              <a:lnTo>
                <a:pt x="805856" y="17202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2570" y="2050833"/>
        <a:ext cx="41200" cy="41200"/>
      </dsp:txXfrm>
    </dsp:sp>
    <dsp:sp modelId="{00B74456-248F-496D-84BC-491316FD2AA2}">
      <dsp:nvSpPr>
        <dsp:cNvPr id="0" name=""/>
        <dsp:cNvSpPr/>
      </dsp:nvSpPr>
      <dsp:spPr>
        <a:xfrm>
          <a:off x="990242" y="1668046"/>
          <a:ext cx="805856" cy="317376"/>
        </a:xfrm>
        <a:custGeom>
          <a:avLst/>
          <a:gdLst/>
          <a:ahLst/>
          <a:cxnLst/>
          <a:rect l="0" t="0" r="0" b="0"/>
          <a:pathLst>
            <a:path>
              <a:moveTo>
                <a:pt x="0" y="317376"/>
              </a:moveTo>
              <a:lnTo>
                <a:pt x="402928" y="317376"/>
              </a:lnTo>
              <a:lnTo>
                <a:pt x="402928" y="0"/>
              </a:lnTo>
              <a:lnTo>
                <a:pt x="805856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71518" y="1805082"/>
        <a:ext cx="43305" cy="43305"/>
      </dsp:txXfrm>
    </dsp:sp>
    <dsp:sp modelId="{EE36EBED-59E4-48BB-9639-8897AEA121E8}">
      <dsp:nvSpPr>
        <dsp:cNvPr id="0" name=""/>
        <dsp:cNvSpPr/>
      </dsp:nvSpPr>
      <dsp:spPr>
        <a:xfrm>
          <a:off x="990242" y="1178649"/>
          <a:ext cx="805856" cy="806774"/>
        </a:xfrm>
        <a:custGeom>
          <a:avLst/>
          <a:gdLst/>
          <a:ahLst/>
          <a:cxnLst/>
          <a:rect l="0" t="0" r="0" b="0"/>
          <a:pathLst>
            <a:path>
              <a:moveTo>
                <a:pt x="0" y="806774"/>
              </a:moveTo>
              <a:lnTo>
                <a:pt x="402928" y="806774"/>
              </a:lnTo>
              <a:lnTo>
                <a:pt x="402928" y="0"/>
              </a:lnTo>
              <a:lnTo>
                <a:pt x="805856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64663" y="1553528"/>
        <a:ext cx="57015" cy="57015"/>
      </dsp:txXfrm>
    </dsp:sp>
    <dsp:sp modelId="{EF90FB8B-0973-46E8-B466-E82A17EB87CC}">
      <dsp:nvSpPr>
        <dsp:cNvPr id="0" name=""/>
        <dsp:cNvSpPr/>
      </dsp:nvSpPr>
      <dsp:spPr>
        <a:xfrm>
          <a:off x="990242" y="689252"/>
          <a:ext cx="805856" cy="1296171"/>
        </a:xfrm>
        <a:custGeom>
          <a:avLst/>
          <a:gdLst/>
          <a:ahLst/>
          <a:cxnLst/>
          <a:rect l="0" t="0" r="0" b="0"/>
          <a:pathLst>
            <a:path>
              <a:moveTo>
                <a:pt x="0" y="1296171"/>
              </a:moveTo>
              <a:lnTo>
                <a:pt x="402928" y="1296171"/>
              </a:lnTo>
              <a:lnTo>
                <a:pt x="402928" y="0"/>
              </a:lnTo>
              <a:lnTo>
                <a:pt x="805856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1355014" y="1299181"/>
        <a:ext cx="76312" cy="76312"/>
      </dsp:txXfrm>
    </dsp:sp>
    <dsp:sp modelId="{F6C527FC-7E0E-4910-8B93-4C854C0102A8}">
      <dsp:nvSpPr>
        <dsp:cNvPr id="0" name=""/>
        <dsp:cNvSpPr/>
      </dsp:nvSpPr>
      <dsp:spPr>
        <a:xfrm>
          <a:off x="990242" y="199854"/>
          <a:ext cx="805856" cy="1785568"/>
        </a:xfrm>
        <a:custGeom>
          <a:avLst/>
          <a:gdLst/>
          <a:ahLst/>
          <a:cxnLst/>
          <a:rect l="0" t="0" r="0" b="0"/>
          <a:pathLst>
            <a:path>
              <a:moveTo>
                <a:pt x="0" y="1785568"/>
              </a:moveTo>
              <a:lnTo>
                <a:pt x="402928" y="1785568"/>
              </a:lnTo>
              <a:lnTo>
                <a:pt x="402928" y="0"/>
              </a:lnTo>
              <a:lnTo>
                <a:pt x="805856" y="0"/>
              </a:lnTo>
            </a:path>
          </a:pathLst>
        </a:custGeom>
        <a:noFill/>
        <a:ln w="25400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1344195" y="1043664"/>
        <a:ext cx="97949" cy="97949"/>
      </dsp:txXfrm>
    </dsp:sp>
    <dsp:sp modelId="{60260E37-C6EB-4583-94E1-1F75E1809A43}">
      <dsp:nvSpPr>
        <dsp:cNvPr id="0" name=""/>
        <dsp:cNvSpPr/>
      </dsp:nvSpPr>
      <dsp:spPr>
        <a:xfrm rot="16200000">
          <a:off x="-1348288" y="1490302"/>
          <a:ext cx="3686820" cy="990242"/>
        </a:xfrm>
        <a:prstGeom prst="rect">
          <a:avLst/>
        </a:prstGeom>
        <a:gradFill rotWithShape="0">
          <a:gsLst>
            <a:gs pos="0">
              <a:srgbClr val="C50057"/>
            </a:gs>
            <a:gs pos="80000">
              <a:srgbClr val="FF0074"/>
            </a:gs>
            <a:gs pos="100000">
              <a:srgbClr val="FF0075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Экзамены по выбору</a:t>
          </a:r>
          <a:endParaRPr lang="ru-RU" sz="3200" kern="1200" dirty="0"/>
        </a:p>
      </dsp:txBody>
      <dsp:txXfrm>
        <a:off x="-1348288" y="1490302"/>
        <a:ext cx="3686820" cy="990242"/>
      </dsp:txXfrm>
    </dsp:sp>
    <dsp:sp modelId="{97CE5132-77A5-4BD9-90B2-C29F6FCDD11C}">
      <dsp:nvSpPr>
        <dsp:cNvPr id="0" name=""/>
        <dsp:cNvSpPr/>
      </dsp:nvSpPr>
      <dsp:spPr>
        <a:xfrm>
          <a:off x="1796098" y="4095"/>
          <a:ext cx="2876932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Литература</a:t>
          </a:r>
          <a:endParaRPr lang="ru-RU" sz="2800" b="1" kern="1200" dirty="0"/>
        </a:p>
      </dsp:txBody>
      <dsp:txXfrm>
        <a:off x="1796098" y="4095"/>
        <a:ext cx="2876932" cy="391517"/>
      </dsp:txXfrm>
    </dsp:sp>
    <dsp:sp modelId="{89E76E04-2502-44F2-A66D-9630FAB8EACA}">
      <dsp:nvSpPr>
        <dsp:cNvPr id="0" name=""/>
        <dsp:cNvSpPr/>
      </dsp:nvSpPr>
      <dsp:spPr>
        <a:xfrm>
          <a:off x="1796098" y="493493"/>
          <a:ext cx="2876932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География</a:t>
          </a:r>
          <a:endParaRPr lang="ru-RU" sz="2800" b="1" kern="1200" dirty="0"/>
        </a:p>
      </dsp:txBody>
      <dsp:txXfrm>
        <a:off x="1796098" y="493493"/>
        <a:ext cx="2876932" cy="391517"/>
      </dsp:txXfrm>
    </dsp:sp>
    <dsp:sp modelId="{4CDA7891-E907-425B-AA2F-8232233ECE72}">
      <dsp:nvSpPr>
        <dsp:cNvPr id="0" name=""/>
        <dsp:cNvSpPr/>
      </dsp:nvSpPr>
      <dsp:spPr>
        <a:xfrm>
          <a:off x="1796098" y="982890"/>
          <a:ext cx="3279393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Информатика и ИКТ</a:t>
          </a:r>
          <a:endParaRPr lang="ru-RU" sz="2800" b="1" kern="1200" dirty="0"/>
        </a:p>
      </dsp:txBody>
      <dsp:txXfrm>
        <a:off x="1796098" y="982890"/>
        <a:ext cx="3279393" cy="391517"/>
      </dsp:txXfrm>
    </dsp:sp>
    <dsp:sp modelId="{47B59B8F-7C09-4621-86B1-D5419B4B0160}">
      <dsp:nvSpPr>
        <dsp:cNvPr id="0" name=""/>
        <dsp:cNvSpPr/>
      </dsp:nvSpPr>
      <dsp:spPr>
        <a:xfrm>
          <a:off x="1796098" y="1472287"/>
          <a:ext cx="2876932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Обществознание</a:t>
          </a:r>
          <a:endParaRPr lang="ru-RU" sz="2800" b="1" kern="1200" dirty="0"/>
        </a:p>
      </dsp:txBody>
      <dsp:txXfrm>
        <a:off x="1796098" y="1472287"/>
        <a:ext cx="2876932" cy="391517"/>
      </dsp:txXfrm>
    </dsp:sp>
    <dsp:sp modelId="{E9AB9C46-C42E-4123-9299-AA2BCE8F8F7A}">
      <dsp:nvSpPr>
        <dsp:cNvPr id="0" name=""/>
        <dsp:cNvSpPr/>
      </dsp:nvSpPr>
      <dsp:spPr>
        <a:xfrm>
          <a:off x="1796098" y="1961685"/>
          <a:ext cx="2876932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Физика</a:t>
          </a:r>
          <a:endParaRPr lang="ru-RU" sz="2800" b="1" kern="1200" dirty="0"/>
        </a:p>
      </dsp:txBody>
      <dsp:txXfrm>
        <a:off x="1796098" y="1961685"/>
        <a:ext cx="2876932" cy="391517"/>
      </dsp:txXfrm>
    </dsp:sp>
    <dsp:sp modelId="{E1009F85-C170-493B-89D8-2F39CE2A0EC9}">
      <dsp:nvSpPr>
        <dsp:cNvPr id="0" name=""/>
        <dsp:cNvSpPr/>
      </dsp:nvSpPr>
      <dsp:spPr>
        <a:xfrm>
          <a:off x="1796098" y="2451082"/>
          <a:ext cx="2876932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Биология</a:t>
          </a:r>
          <a:endParaRPr lang="ru-RU" sz="2800" b="1" kern="1200" dirty="0"/>
        </a:p>
      </dsp:txBody>
      <dsp:txXfrm>
        <a:off x="1796098" y="2451082"/>
        <a:ext cx="2876932" cy="391517"/>
      </dsp:txXfrm>
    </dsp:sp>
    <dsp:sp modelId="{47E88B3E-AC47-453B-A2B7-FA552D0153FF}">
      <dsp:nvSpPr>
        <dsp:cNvPr id="0" name=""/>
        <dsp:cNvSpPr/>
      </dsp:nvSpPr>
      <dsp:spPr>
        <a:xfrm>
          <a:off x="1796098" y="2940479"/>
          <a:ext cx="2876932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Химия</a:t>
          </a:r>
          <a:endParaRPr lang="ru-RU" sz="2800" b="1" kern="1200" dirty="0"/>
        </a:p>
      </dsp:txBody>
      <dsp:txXfrm>
        <a:off x="1796098" y="2940479"/>
        <a:ext cx="2876932" cy="391517"/>
      </dsp:txXfrm>
    </dsp:sp>
    <dsp:sp modelId="{1517A5EB-3FB3-481A-A1FD-C4A3F0F1B0E7}">
      <dsp:nvSpPr>
        <dsp:cNvPr id="0" name=""/>
        <dsp:cNvSpPr/>
      </dsp:nvSpPr>
      <dsp:spPr>
        <a:xfrm>
          <a:off x="1796098" y="3429876"/>
          <a:ext cx="2876932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Иностранный язык</a:t>
          </a:r>
          <a:endParaRPr lang="ru-RU" sz="2800" b="1" kern="1200" dirty="0"/>
        </a:p>
      </dsp:txBody>
      <dsp:txXfrm>
        <a:off x="1796098" y="3429876"/>
        <a:ext cx="2876932" cy="391517"/>
      </dsp:txXfrm>
    </dsp:sp>
    <dsp:sp modelId="{898624CB-D5BE-45A1-8BBD-9BFCB8E1151E}">
      <dsp:nvSpPr>
        <dsp:cNvPr id="0" name=""/>
        <dsp:cNvSpPr/>
      </dsp:nvSpPr>
      <dsp:spPr>
        <a:xfrm>
          <a:off x="1796098" y="3919274"/>
          <a:ext cx="2891058" cy="39151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История</a:t>
          </a:r>
          <a:endParaRPr lang="ru-RU" sz="2800" b="1" kern="1200" dirty="0"/>
        </a:p>
      </dsp:txBody>
      <dsp:txXfrm>
        <a:off x="1796098" y="3919274"/>
        <a:ext cx="2891058" cy="391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5BE3B-2CBF-43CC-8678-1985B1D4D3CB}" type="datetimeFigureOut">
              <a:rPr lang="ru-RU" smtClean="0"/>
              <a:t>11.09.2024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2A319-BC3B-4166-B9A7-4882E36378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101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BDFB5-44C3-4BDE-990A-589FB7E880B0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988E6-CB1F-415C-9FA2-E806F4093B3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234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Разрешите</a:t>
            </a:r>
            <a:r>
              <a:rPr lang="ru-RU" baseline="0" dirty="0" smtClean="0"/>
              <a:t> всех поздравить в Новым учебным годом! Пожелать хорошего старта в тех начинаниях, которые предстоят сделать!</a:t>
            </a:r>
          </a:p>
          <a:p>
            <a:endParaRPr lang="ru-RU" baseline="0" dirty="0" smtClean="0"/>
          </a:p>
          <a:p>
            <a:r>
              <a:rPr lang="ru-RU" dirty="0" smtClean="0"/>
              <a:t>На августовском</a:t>
            </a:r>
            <a:r>
              <a:rPr lang="ru-RU" baseline="0" dirty="0" smtClean="0"/>
              <a:t> педсовете мы подводим итоги работы за предыдущий учебный год, проводим анализ проблем и обозначаем задачи на новый период.</a:t>
            </a:r>
          </a:p>
          <a:p>
            <a:r>
              <a:rPr lang="ru-RU" baseline="0" dirty="0" smtClean="0"/>
              <a:t>Тема педсовета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1988E6-CB1F-415C-9FA2-E806F4093B3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691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8130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80DE70-CAA2-4A48-9C8B-7EAB8887016A}" type="slidenum">
              <a:rPr lang="ru-RU" altLang="ru-RU" smtClean="0"/>
              <a:pPr/>
              <a:t>12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3416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C09297-DB11-4054-87B2-2DE29DC40BBB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76651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6092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425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1325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386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87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472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373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659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2543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036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4516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792216" y="596"/>
            <a:ext cx="4351784" cy="273844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899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57533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970B4-9646-4809-8B02-B8E6B10DCB87}" type="datetimeFigureOut">
              <a:rPr lang="ru-RU" smtClean="0"/>
              <a:t>11.09.2024</a:t>
            </a:fld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A56AD-EB3C-491A-A964-49282A7FA2BA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8"/>
            <a:ext cx="1833884" cy="5143500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71728" y="26935"/>
            <a:ext cx="1727964" cy="5092086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1728" y="2447457"/>
            <a:ext cx="1676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ПЕДАГОГИЧЕСКИЙ СОВЕТ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76" y="220457"/>
            <a:ext cx="1436468" cy="14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6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" name="Picture 2" descr="https://go2.imgsmail.ru/imgpreview?key=7ac3d4d9106f948&amp;mb=imgdb_preview_1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-2991"/>
            <a:ext cx="1986742" cy="135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75756" y="1131590"/>
            <a:ext cx="65527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Порядок проведения государственной итоговой аттестации по образовательным программам основного общего образования </a:t>
            </a:r>
            <a:b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</a:br>
            <a:r>
              <a:rPr lang="ru-RU" altLang="ru-RU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в 2024 - 2025 учебном </a:t>
            </a:r>
            <a:r>
              <a:rPr lang="ru-RU" altLang="ru-RU" b="1" dirty="0" smtClean="0">
                <a:solidFill>
                  <a:schemeClr val="bg2">
                    <a:lumMod val="25000"/>
                  </a:schemeClr>
                </a:solidFill>
                <a:latin typeface="Arial" pitchFamily="34" charset="0"/>
              </a:rPr>
              <a:t>году</a:t>
            </a:r>
            <a:endParaRPr lang="ru-RU" dirty="0"/>
          </a:p>
        </p:txBody>
      </p:sp>
      <p:pic>
        <p:nvPicPr>
          <p:cNvPr id="16" name="Picture 2" descr="C:\Users\Евгения\Desktop\Общешкольные родительские собрания, 2015-2016\фото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2351603"/>
            <a:ext cx="3952916" cy="259641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266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5716" y="231490"/>
            <a:ext cx="6876764" cy="64807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15716" y="1200151"/>
            <a:ext cx="6671084" cy="339447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Для участников ГИА с ограниченными возможностями здоровья, участников ГИА – детей-инвалидов и инвалидов по их желанию ГИА проводится только по обязательным учебным предметам.</a:t>
            </a:r>
          </a:p>
        </p:txBody>
      </p:sp>
    </p:spTree>
    <p:extLst>
      <p:ext uri="{BB962C8B-B14F-4D97-AF65-F5344CB8AC3E}">
        <p14:creationId xmlns:p14="http://schemas.microsoft.com/office/powerpoint/2010/main" val="375771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195736" y="267494"/>
            <a:ext cx="5616624" cy="153107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ru-RU" sz="1800" b="1" dirty="0">
                <a:solidFill>
                  <a:schemeClr val="tx1"/>
                </a:solidFill>
                <a:latin typeface="Arial" pitchFamily="34" charset="0"/>
              </a:rPr>
              <a:t>     </a:t>
            </a:r>
            <a:r>
              <a:rPr lang="ru-RU" sz="1800" b="1" dirty="0">
                <a:solidFill>
                  <a:srgbClr val="1F262D"/>
                </a:solidFill>
                <a:latin typeface="Times New Roman"/>
                <a:ea typeface="Times New Roman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</a:rPr>
              <a:t>Государственная итоговая аттестация по программам основного общего образования в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</a:rPr>
              <a:t>2024-2025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</a:rPr>
              <a:t>учебном году </a:t>
            </a:r>
            <a:r>
              <a:rPr lang="ru-RU" altLang="ru-RU" sz="1800" b="1" dirty="0">
                <a:solidFill>
                  <a:srgbClr val="002060"/>
                </a:solidFill>
                <a:latin typeface="Arial" pitchFamily="34" charset="0"/>
              </a:rPr>
              <a:t>включает в себя: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738011"/>
              </p:ext>
            </p:extLst>
          </p:nvPr>
        </p:nvGraphicFramePr>
        <p:xfrm>
          <a:off x="2087725" y="1977685"/>
          <a:ext cx="6012667" cy="3078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247419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2079835" y="147072"/>
          <a:ext cx="5624513" cy="43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079835" y="4407954"/>
            <a:ext cx="6848649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50" b="1" dirty="0"/>
              <a:t>  </a:t>
            </a:r>
          </a:p>
          <a:p>
            <a:r>
              <a:rPr lang="ru-RU" sz="1350" b="1" dirty="0"/>
              <a:t>Выбор двух предметов из указанного списка с 1 сентября 2015 года является обязательным.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19467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05979"/>
            <a:ext cx="6563072" cy="857250"/>
          </a:xfrm>
        </p:spPr>
        <p:txBody>
          <a:bodyPr/>
          <a:lstStyle/>
          <a:p>
            <a:r>
              <a:rPr lang="ru-RU" dirty="0" smtClean="0"/>
              <a:t>Профильные классы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640042"/>
              </p:ext>
            </p:extLst>
          </p:nvPr>
        </p:nvGraphicFramePr>
        <p:xfrm>
          <a:off x="2195513" y="1200150"/>
          <a:ext cx="6491288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5644">
                  <a:extLst>
                    <a:ext uri="{9D8B030D-6E8A-4147-A177-3AD203B41FA5}">
                      <a16:colId xmlns:a16="http://schemas.microsoft.com/office/drawing/2014/main" val="966624287"/>
                    </a:ext>
                  </a:extLst>
                </a:gridCol>
                <a:gridCol w="3245644">
                  <a:extLst>
                    <a:ext uri="{9D8B030D-6E8A-4147-A177-3AD203B41FA5}">
                      <a16:colId xmlns:a16="http://schemas.microsoft.com/office/drawing/2014/main" val="16503870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Профили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Предметы</a:t>
                      </a:r>
                      <a:r>
                        <a:rPr lang="ru-RU" sz="2000" baseline="0" dirty="0" smtClean="0"/>
                        <a:t> углублённого уровня изучения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409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Технологический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Математика, физика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05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Естественно-научный профиль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Биология, химия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992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Социально-экономический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Обществознание, география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91188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69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87474"/>
            <a:ext cx="5859270" cy="857250"/>
          </a:xfrm>
        </p:spPr>
        <p:txBody>
          <a:bodyPr anchor="ctr">
            <a:noAutofit/>
          </a:bodyPr>
          <a:lstStyle/>
          <a:p>
            <a:pPr marL="274320" indent="-212598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3000" b="1" dirty="0">
                <a:ln w="1905"/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Аттестат об основном общем образовании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1167594"/>
            <a:ext cx="6084676" cy="4308872"/>
          </a:xfr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2024-2025 учебном году основанием для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получения аттестата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 основном общем образовании является успешное прохождение ОГЭ-9 по всем </a:t>
            </a:r>
            <a:r>
              <a:rPr lang="ru-RU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учебным предметам.</a:t>
            </a:r>
          </a:p>
          <a:p>
            <a:pPr marL="61722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 descr="C:\Users\Евгения\Desktop\Общешкольные родительские собрания, 2015-2016 - копия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18061">
            <a:off x="186057" y="3227675"/>
            <a:ext cx="2592288" cy="145290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566353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2114675" y="195486"/>
            <a:ext cx="5758524" cy="85725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>
            <a:normAutofit/>
          </a:bodyPr>
          <a:lstStyle/>
          <a:p>
            <a:pPr algn="ctr"/>
            <a:r>
              <a:rPr lang="ru-RU" sz="45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8000"/>
                </a:solidFill>
              </a:rPr>
              <a:t>Подача заявления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79713" y="1383618"/>
            <a:ext cx="687676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ru-RU" sz="2700" b="1" u="sng" dirty="0">
                <a:solidFill>
                  <a:srgbClr val="002060"/>
                </a:solidFill>
                <a:latin typeface="Calibri" pitchFamily="34" charset="0"/>
              </a:rPr>
              <a:t>Заявление </a:t>
            </a:r>
            <a:r>
              <a:rPr lang="ru-RU" sz="2700" dirty="0">
                <a:solidFill>
                  <a:srgbClr val="002060"/>
                </a:solidFill>
                <a:latin typeface="Calibri" pitchFamily="34" charset="0"/>
              </a:rPr>
              <a:t>о выборе экзаменов и их количестве, </a:t>
            </a:r>
            <a:r>
              <a:rPr lang="ru-RU" sz="2700" b="1" u="sng" dirty="0">
                <a:solidFill>
                  <a:srgbClr val="002060"/>
                </a:solidFill>
                <a:latin typeface="Calibri" pitchFamily="34" charset="0"/>
              </a:rPr>
              <a:t>подписанное родителями </a:t>
            </a:r>
          </a:p>
          <a:p>
            <a:pPr algn="ctr" eaLnBrk="1" hangingPunct="1">
              <a:buFontTx/>
              <a:buNone/>
              <a:defRPr/>
            </a:pPr>
            <a:r>
              <a:rPr lang="ru-RU" sz="2700" dirty="0">
                <a:solidFill>
                  <a:srgbClr val="002060"/>
                </a:solidFill>
                <a:latin typeface="Calibri" pitchFamily="34" charset="0"/>
              </a:rPr>
              <a:t>(законными представителями),</a:t>
            </a:r>
          </a:p>
          <a:p>
            <a:pPr algn="ctr" eaLnBrk="1" hangingPunct="1">
              <a:buFontTx/>
              <a:buNone/>
              <a:defRPr/>
            </a:pPr>
            <a:r>
              <a:rPr lang="ru-RU" sz="2700" dirty="0">
                <a:solidFill>
                  <a:srgbClr val="002060"/>
                </a:solidFill>
                <a:latin typeface="Calibri" pitchFamily="34" charset="0"/>
              </a:rPr>
              <a:t> подаётся лично обучающимися </a:t>
            </a:r>
          </a:p>
          <a:p>
            <a:pPr algn="ctr" eaLnBrk="1" hangingPunct="1">
              <a:buFontTx/>
              <a:buNone/>
              <a:defRPr/>
            </a:pPr>
            <a:r>
              <a:rPr lang="ru-RU" sz="4500" b="1" u="sng" dirty="0">
                <a:solidFill>
                  <a:srgbClr val="FF0000"/>
                </a:solidFill>
                <a:latin typeface="Calibri" pitchFamily="34" charset="0"/>
              </a:rPr>
              <a:t>не позднее 1 марта 2025 года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47823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5706" y="141480"/>
            <a:ext cx="5957210" cy="486054"/>
          </a:xfrm>
        </p:spPr>
        <p:txBody>
          <a:bodyPr anchor="ctr">
            <a:noAutofit/>
          </a:bodyPr>
          <a:lstStyle/>
          <a:p>
            <a:pPr algn="ctr"/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проведения ОГЭ  2025 </a:t>
            </a:r>
            <a:r>
              <a:rPr lang="ru-RU" sz="27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ПРОЕКТ</a:t>
            </a:r>
            <a:endParaRPr lang="ru-RU" sz="2700" b="1" dirty="0">
              <a:solidFill>
                <a:srgbClr val="240AE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6060282"/>
              </p:ext>
            </p:extLst>
          </p:nvPr>
        </p:nvGraphicFramePr>
        <p:xfrm>
          <a:off x="1953220" y="681541"/>
          <a:ext cx="6759240" cy="432048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1815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765">
                  <a:extLst>
                    <a:ext uri="{9D8B030D-6E8A-4147-A177-3AD203B41FA5}">
                      <a16:colId xmlns:a16="http://schemas.microsoft.com/office/drawing/2014/main" val="2782743346"/>
                    </a:ext>
                  </a:extLst>
                </a:gridCol>
              </a:tblGrid>
              <a:tr h="731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английский язык (письменно)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английский язык (устно)</a:t>
                      </a:r>
                      <a:endParaRPr lang="ru-RU" sz="1500" b="1" dirty="0"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история, физика, химия,</a:t>
                      </a:r>
                      <a:r>
                        <a:rPr lang="ru-RU" sz="1500" baseline="0" dirty="0" smtClean="0"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биология</a:t>
                      </a:r>
                      <a:endParaRPr lang="ru-RU" sz="1500" dirty="0" smtClean="0"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96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обществознание, информатика и ИКТ,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география, химия</a:t>
                      </a: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990099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обществознание</a:t>
                      </a: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11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русский язык</a:t>
                      </a:r>
                      <a:endParaRPr lang="ru-RU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литература, физика,</a:t>
                      </a:r>
                      <a:r>
                        <a:rPr lang="ru-RU" sz="1500" baseline="0" dirty="0" smtClean="0"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500" baseline="0" dirty="0" smtClean="0">
                          <a:solidFill>
                            <a:srgbClr val="990099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информатика и ИКТ, география</a:t>
                      </a:r>
                      <a:endParaRPr lang="ru-RU" sz="1500" dirty="0">
                        <a:solidFill>
                          <a:srgbClr val="990099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3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</a:t>
                      </a:r>
                      <a:endParaRPr lang="ru-RU" sz="21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003">
                <a:tc gridSpan="2">
                  <a:txBody>
                    <a:bodyPr/>
                    <a:lstStyle/>
                    <a:p>
                      <a:pPr algn="ctr"/>
                      <a:endParaRPr lang="ru-RU" sz="15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93" marR="4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7578"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93" marR="42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дни</a:t>
                      </a:r>
                      <a:endParaRPr lang="ru-RU" sz="210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193" marR="4219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9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1979712" y="160735"/>
            <a:ext cx="7020780" cy="790835"/>
          </a:xfrm>
        </p:spPr>
        <p:txBody>
          <a:bodyPr anchor="ctr">
            <a:noAutofit/>
          </a:bodyPr>
          <a:lstStyle/>
          <a:p>
            <a:pPr algn="ctr"/>
            <a:r>
              <a:rPr lang="ru-RU" sz="21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Порядок проведения государственной итоговой аттестации выпускников IХ классов </a:t>
            </a:r>
            <a:endParaRPr lang="ru-RU" sz="21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2087724" y="1869672"/>
            <a:ext cx="6588732" cy="3078342"/>
          </a:xfrm>
        </p:spPr>
        <p:txBody>
          <a:bodyPr>
            <a:normAutofit lnSpcReduction="10000"/>
          </a:bodyPr>
          <a:lstStyle/>
          <a:p>
            <a:pPr marL="61722" indent="0">
              <a:buNone/>
            </a:pPr>
            <a:r>
              <a:rPr lang="ru-RU" sz="2100" dirty="0"/>
              <a:t>        	</a:t>
            </a:r>
            <a:r>
              <a:rPr lang="ru-RU" sz="2100" dirty="0">
                <a:solidFill>
                  <a:srgbClr val="002060"/>
                </a:solidFill>
                <a:latin typeface="Calibri" pitchFamily="34" charset="0"/>
              </a:rPr>
              <a:t>При проведении экзаменов в каждой аудитории присутствуют </a:t>
            </a:r>
            <a:r>
              <a:rPr lang="ru-RU" sz="2100" b="1" dirty="0">
                <a:solidFill>
                  <a:srgbClr val="002060"/>
                </a:solidFill>
                <a:latin typeface="Calibri" pitchFamily="34" charset="0"/>
              </a:rPr>
              <a:t>организаторы.</a:t>
            </a:r>
          </a:p>
          <a:p>
            <a:pPr marL="61722" indent="0">
              <a:buNone/>
            </a:pPr>
            <a:r>
              <a:rPr lang="ru-RU" sz="2100" dirty="0">
                <a:solidFill>
                  <a:srgbClr val="002060"/>
                </a:solidFill>
                <a:latin typeface="Calibri" pitchFamily="34" charset="0"/>
              </a:rPr>
              <a:t>    	</a:t>
            </a:r>
            <a:r>
              <a:rPr lang="ru-RU" sz="2100" u="sng" dirty="0">
                <a:solidFill>
                  <a:srgbClr val="002060"/>
                </a:solidFill>
                <a:latin typeface="Calibri" pitchFamily="34" charset="0"/>
              </a:rPr>
              <a:t>Организаторы</a:t>
            </a:r>
            <a:r>
              <a:rPr lang="ru-RU" sz="2100" dirty="0">
                <a:solidFill>
                  <a:srgbClr val="002060"/>
                </a:solidFill>
                <a:latin typeface="Calibri" pitchFamily="34" charset="0"/>
              </a:rPr>
              <a:t> в аудитории  осуществляют действия, задаваемые регламентом экзамена по конкретному предмету</a:t>
            </a:r>
            <a:r>
              <a:rPr lang="en-US" sz="2100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100" dirty="0">
              <a:solidFill>
                <a:srgbClr val="002060"/>
              </a:solidFill>
              <a:latin typeface="Calibri" pitchFamily="34" charset="0"/>
            </a:endParaRPr>
          </a:p>
          <a:p>
            <a:pPr marL="61722" indent="0">
              <a:buNone/>
            </a:pPr>
            <a:r>
              <a:rPr lang="ru-RU" sz="2100" dirty="0">
                <a:solidFill>
                  <a:srgbClr val="002060"/>
                </a:solidFill>
                <a:latin typeface="Calibri" pitchFamily="34" charset="0"/>
              </a:rPr>
              <a:t>   	</a:t>
            </a:r>
            <a:r>
              <a:rPr lang="ru-RU" sz="2100" u="sng" dirty="0">
                <a:solidFill>
                  <a:srgbClr val="002060"/>
                </a:solidFill>
                <a:latin typeface="Calibri" pitchFamily="34" charset="0"/>
              </a:rPr>
              <a:t>Проверка</a:t>
            </a:r>
            <a:r>
              <a:rPr lang="ru-RU" sz="2100" dirty="0">
                <a:solidFill>
                  <a:srgbClr val="002060"/>
                </a:solidFill>
                <a:latin typeface="Calibri" pitchFamily="34" charset="0"/>
              </a:rPr>
              <a:t> экзаменационных работ осуществляется централизованно в Региональном центре обработки информации</a:t>
            </a:r>
            <a:r>
              <a:rPr lang="en-US" sz="2100" dirty="0">
                <a:solidFill>
                  <a:srgbClr val="002060"/>
                </a:solidFill>
                <a:latin typeface="Calibri" pitchFamily="34" charset="0"/>
              </a:rPr>
              <a:t>.</a:t>
            </a:r>
            <a:endParaRPr lang="ru-RU" sz="2100" dirty="0">
              <a:solidFill>
                <a:srgbClr val="002060"/>
              </a:solidFill>
              <a:latin typeface="Calibri" pitchFamily="34" charset="0"/>
            </a:endParaRPr>
          </a:p>
          <a:p>
            <a:pPr marL="61722" indent="0">
              <a:buNone/>
            </a:pP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С 2021 г. проводится </a:t>
            </a:r>
            <a:r>
              <a:rPr lang="ru-RU" sz="2100" b="1" dirty="0" smtClean="0">
                <a:solidFill>
                  <a:srgbClr val="C00000"/>
                </a:solidFill>
                <a:latin typeface="Calibri" pitchFamily="34" charset="0"/>
              </a:rPr>
              <a:t>видеонаблюдение </a:t>
            </a:r>
            <a:r>
              <a:rPr lang="ru-RU" sz="2100" b="1" dirty="0">
                <a:solidFill>
                  <a:srgbClr val="C00000"/>
                </a:solidFill>
                <a:latin typeface="Calibri" pitchFamily="34" charset="0"/>
              </a:rPr>
              <a:t>в классах</a:t>
            </a:r>
            <a:endParaRPr lang="ru-RU" sz="21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951570"/>
            <a:ext cx="5886654" cy="702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Основной  государственный  экзамен выпускники сдают в пунктах проведения экзаменов (ППЭ)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1979712" y="160735"/>
            <a:ext cx="5656957" cy="1187053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2325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Порядок проведения государственной итоговой аттестации выпускников IХ классов </a:t>
            </a:r>
            <a:r>
              <a:rPr lang="ru-RU" sz="2100" b="1" dirty="0">
                <a:solidFill>
                  <a:srgbClr val="240AE4"/>
                </a:solidFill>
                <a:latin typeface="Arial" pitchFamily="34" charset="0"/>
              </a:rPr>
              <a:t/>
            </a:r>
            <a:br>
              <a:rPr lang="ru-RU" sz="2100" b="1" dirty="0">
                <a:solidFill>
                  <a:srgbClr val="240AE4"/>
                </a:solidFill>
                <a:latin typeface="Arial" pitchFamily="34" charset="0"/>
              </a:rPr>
            </a:br>
            <a:endParaRPr lang="ru-RU" sz="2100" b="1" dirty="0">
              <a:solidFill>
                <a:srgbClr val="240AE4"/>
              </a:solidFill>
              <a:latin typeface="Arial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1143000" y="1200150"/>
            <a:ext cx="6643688" cy="3943350"/>
          </a:xfrm>
        </p:spPr>
        <p:txBody>
          <a:bodyPr/>
          <a:lstStyle/>
          <a:p>
            <a:pPr algn="just" fontAlgn="t">
              <a:buFont typeface="Arial" charset="0"/>
              <a:buNone/>
            </a:pPr>
            <a:r>
              <a:rPr lang="ru-RU" b="1" smtClean="0"/>
              <a:t>    </a:t>
            </a:r>
            <a:endParaRPr lang="ru-RU" b="1" smtClean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71700" y="1098925"/>
            <a:ext cx="7020780" cy="3849089"/>
          </a:xfrm>
          <a:prstGeom prst="rect">
            <a:avLst/>
          </a:prstGeom>
          <a:solidFill>
            <a:srgbClr val="FFFFCC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74320" indent="-212598" defTabSz="685800">
              <a:spcBef>
                <a:spcPts val="4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ОГЭ начинается в 10.00. Участникам напоминают правила выполнения экзаменационной работы. </a:t>
            </a:r>
          </a:p>
          <a:p>
            <a:pPr marL="274320" indent="-212598" defTabSz="685800">
              <a:spcBef>
                <a:spcPts val="4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Franklin Gothic Demi" pitchFamily="34" charset="0"/>
                <a:cs typeface="Times New Roman" pitchFamily="18" charset="0"/>
              </a:rPr>
              <a:t>В присутствии участников ОГЭ вскрывают запечатанные пакеты с экзаменационными материалами.</a:t>
            </a:r>
          </a:p>
          <a:p>
            <a:pPr marL="274320" indent="-212598" defTabSz="685800">
              <a:spcBef>
                <a:spcPts val="4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Участники ОГЭ  заполняют регистрационные поля бланков.</a:t>
            </a:r>
          </a:p>
          <a:p>
            <a:pPr marL="274320" indent="-212598" defTabSz="685800">
              <a:spcBef>
                <a:spcPts val="4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Franklin Gothic Demi" pitchFamily="34" charset="0"/>
                <a:cs typeface="Times New Roman" pitchFamily="18" charset="0"/>
              </a:rPr>
              <a:t>Организаторы объявляют о начале экзамена с указанием времени его окончания. </a:t>
            </a:r>
          </a:p>
          <a:p>
            <a:pPr marL="274320" indent="-212598" defTabSz="685800">
              <a:spcBef>
                <a:spcPts val="4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Участники ОГЭ  приступают к выполнению заданий </a:t>
            </a:r>
            <a:r>
              <a:rPr lang="ru-RU" sz="1500" b="1" dirty="0" err="1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КИМов</a:t>
            </a:r>
            <a:r>
              <a:rPr lang="ru-RU" sz="1500" b="1" dirty="0">
                <a:solidFill>
                  <a:srgbClr val="002060"/>
                </a:solidFill>
                <a:latin typeface="Franklin Gothic Demi" pitchFamily="34" charset="0"/>
                <a:cs typeface="Times New Roman" pitchFamily="18" charset="0"/>
              </a:rPr>
              <a:t>. </a:t>
            </a:r>
          </a:p>
          <a:p>
            <a:pPr marL="274320" indent="-212598" defTabSz="685800">
              <a:spcBef>
                <a:spcPts val="4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chemeClr val="tx1"/>
                </a:solidFill>
                <a:latin typeface="Franklin Gothic Demi" pitchFamily="34" charset="0"/>
                <a:cs typeface="Times New Roman" pitchFamily="18" charset="0"/>
              </a:rPr>
              <a:t>По окончании экзамена, в присутствии участников ОГЭ экзаменационные работы запечатывают.</a:t>
            </a:r>
          </a:p>
          <a:p>
            <a:pPr marL="274320" indent="-212598" defTabSz="685800">
              <a:spcBef>
                <a:spcPts val="450"/>
              </a:spcBef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Участники ОГЭ  могут выходить из аудитории только по уважительной причине (в туалет, в медицинскую комнату) в сопровождении организатора вне аудитории, предварительно сдав бланки ОГЭ ответственному по аудитории.</a:t>
            </a:r>
            <a:endParaRPr lang="ru-RU" sz="15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8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Прямоугольник 1"/>
          <p:cNvSpPr>
            <a:spLocks noChangeArrowheads="1"/>
          </p:cNvSpPr>
          <p:nvPr/>
        </p:nvSpPr>
        <p:spPr bwMode="auto">
          <a:xfrm>
            <a:off x="1709682" y="249493"/>
            <a:ext cx="624312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40030" indent="-240030" algn="ctr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ru-RU" sz="24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экзаменах необходимо иметь при себе</a:t>
            </a:r>
            <a:r>
              <a:rPr lang="ru-RU" sz="2700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34244" y="2193801"/>
            <a:ext cx="6135110" cy="256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0030" indent="-240030">
              <a:spcBef>
                <a:spcPts val="525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паспорт и ручку гелевую; </a:t>
            </a:r>
          </a:p>
          <a:p>
            <a:pPr marL="240030" indent="-240030">
              <a:spcBef>
                <a:spcPts val="525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математике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прозрачную/обычную линейку ;</a:t>
            </a:r>
          </a:p>
          <a:p>
            <a:pPr marL="240030" indent="-240030">
              <a:spcBef>
                <a:spcPts val="525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физике, химии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непрограммируемый калькулятор, </a:t>
            </a:r>
          </a:p>
          <a:p>
            <a:pPr marL="240030" indent="-240030">
              <a:spcBef>
                <a:spcPts val="525"/>
              </a:spcBef>
              <a:buClr>
                <a:srgbClr val="FF0000"/>
              </a:buClr>
              <a:buSzPct val="60000"/>
              <a:buFont typeface="Wingdings" pitchFamily="2" charset="2"/>
              <a:buChar char="Ø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географии, биологии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линейку, атласы (7 – 9 класс по географии), непрограммируемый калькулятор;</a:t>
            </a:r>
          </a:p>
          <a:p>
            <a:pPr marL="240030" indent="-240030">
              <a:spcBef>
                <a:spcPts val="525"/>
              </a:spcBef>
              <a:buClr>
                <a:schemeClr val="accent2"/>
              </a:buClr>
              <a:buSzPct val="60000"/>
              <a:defRPr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остальное использовать на экзамене запрещено.      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случае нарушения установленного порядка участник удаляется с экзамена.</a:t>
            </a:r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4108" y="890181"/>
            <a:ext cx="1134126" cy="113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8234" y="966014"/>
            <a:ext cx="897497" cy="1026114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6444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843558"/>
            <a:ext cx="62286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Futura"/>
              </a:rPr>
              <a:t>Приказ Минпросвещения России, </a:t>
            </a:r>
            <a:r>
              <a:rPr lang="ru-RU" sz="2400" dirty="0" err="1">
                <a:solidFill>
                  <a:srgbClr val="000000"/>
                </a:solidFill>
                <a:latin typeface="Futura"/>
              </a:rPr>
              <a:t>Рособрнадзора</a:t>
            </a:r>
            <a:r>
              <a:rPr lang="ru-RU" sz="2400" dirty="0">
                <a:solidFill>
                  <a:srgbClr val="000000"/>
                </a:solidFill>
                <a:latin typeface="Futura"/>
              </a:rPr>
              <a:t> № 232/551 от 04.04.2023 г. «Об утверждении Порядка проведения государственной итоговой аттестации по образовательным программам основного общего образования»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5516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995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0"/>
            <a:ext cx="5623560" cy="85725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5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Апелляция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33718" y="789552"/>
            <a:ext cx="6966774" cy="4158462"/>
          </a:xfrm>
          <a:solidFill>
            <a:srgbClr val="FFFFCC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Апелляцию </a:t>
            </a:r>
            <a:r>
              <a:rPr lang="ru-RU" sz="1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нарушении установленного порядка проведения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ОГЭ обучающийся </a:t>
            </a:r>
            <a:r>
              <a:rPr lang="ru-RU" sz="1800" b="1" dirty="0">
                <a:solidFill>
                  <a:srgbClr val="FF0075"/>
                </a:solidFill>
                <a:latin typeface="Arial" pitchFamily="34" charset="0"/>
                <a:cs typeface="Arial" pitchFamily="34" charset="0"/>
              </a:rPr>
              <a:t>подает в день проведения экзамена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соответствующему учебному предмету уполномоченному представителю ГЭК, </a:t>
            </a:r>
            <a:r>
              <a:rPr lang="ru-RU" sz="1800" b="1" dirty="0">
                <a:solidFill>
                  <a:srgbClr val="FF0075"/>
                </a:solidFill>
                <a:latin typeface="Arial" pitchFamily="34" charset="0"/>
                <a:cs typeface="Arial" pitchFamily="34" charset="0"/>
              </a:rPr>
              <a:t>не покидая ППЭ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</a:rPr>
              <a:t>           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Апелляцию </a:t>
            </a:r>
            <a:r>
              <a:rPr lang="ru-RU" sz="1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несогласии с выставленными баллам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обучающиеся подают непосредственно в конфликтную комиссию или </a:t>
            </a:r>
            <a:r>
              <a:rPr lang="ru-RU" sz="1800" b="1" dirty="0">
                <a:solidFill>
                  <a:srgbClr val="FF0075"/>
                </a:solidFill>
                <a:latin typeface="Arial" pitchFamily="34" charset="0"/>
                <a:cs typeface="Arial" pitchFamily="34" charset="0"/>
              </a:rPr>
              <a:t>в образовательную организацию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в которой они были допущены в установленном порядке к ОГЭ. </a:t>
            </a:r>
          </a:p>
          <a:p>
            <a:pPr>
              <a:buNone/>
            </a:pP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Апелляция </a:t>
            </a:r>
            <a:r>
              <a:rPr lang="ru-RU" sz="1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несогласии с выставленными баллами </a:t>
            </a:r>
            <a:r>
              <a:rPr lang="ru-RU" sz="1800" b="1" dirty="0">
                <a:solidFill>
                  <a:srgbClr val="FF0075"/>
                </a:solidFill>
                <a:latin typeface="Arial" pitchFamily="34" charset="0"/>
                <a:cs typeface="Arial" pitchFamily="34" charset="0"/>
              </a:rPr>
              <a:t>подается в течение двух рабочих дней </a:t>
            </a:r>
            <a:r>
              <a:rPr lang="ru-RU" sz="18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 дня объявления результат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ов ОГЭ по соответствующему учебному предмету.</a:t>
            </a:r>
          </a:p>
          <a:p>
            <a:pPr>
              <a:buNone/>
            </a:pP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1053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1979712" y="195486"/>
            <a:ext cx="5886654" cy="594066"/>
          </a:xfrm>
        </p:spPr>
        <p:txBody>
          <a:bodyPr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274320" indent="-212598" fontAlgn="base">
              <a:spcAft>
                <a:spcPct val="0"/>
              </a:spcAft>
              <a:buClr>
                <a:schemeClr val="accent1"/>
              </a:buClr>
              <a:buSzPct val="80000"/>
              <a:buFont typeface="Wingdings 2"/>
            </a:pPr>
            <a:r>
              <a:rPr lang="ru-RU" sz="33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Повторная аттестация</a:t>
            </a:r>
          </a:p>
        </p:txBody>
      </p:sp>
      <p:sp>
        <p:nvSpPr>
          <p:cNvPr id="41987" name="Rectangle 3"/>
          <p:cNvSpPr>
            <a:spLocks noGrp="1"/>
          </p:cNvSpPr>
          <p:nvPr>
            <p:ph idx="1"/>
          </p:nvPr>
        </p:nvSpPr>
        <p:spPr>
          <a:xfrm>
            <a:off x="2114346" y="897564"/>
            <a:ext cx="6778134" cy="3647152"/>
          </a:xfr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61722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5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Участники ОГЭ, получившие на ОГЭ </a:t>
            </a: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неудовлетворительный результат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21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одному или двум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учебным предметам, могут пересдать экзамен в резервные сроки (июнь-июль). </a:t>
            </a:r>
            <a:endParaRPr lang="ru-RU" sz="21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1722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2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61722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Если 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выпускник не преодолел порог  </a:t>
            </a:r>
            <a:r>
              <a:rPr lang="ru-RU" sz="2100" b="1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трём и более предметам</a:t>
            </a:r>
            <a:r>
              <a:rPr lang="ru-RU" sz="2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повторная пересдача ОГЭ для него возможна только осенью </a:t>
            </a: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дополнительный период (сентябрь 2025 года). </a:t>
            </a:r>
          </a:p>
          <a:p>
            <a:pPr marL="61722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61722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1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356365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2015716" y="205979"/>
            <a:ext cx="6671084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Аттестат об основном общем образовании</a:t>
            </a: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2015716" y="1329612"/>
            <a:ext cx="6948772" cy="3600450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9 класс по русскому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языку, математике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двум учебным предметам,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сдаваемым по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выбору обучающегося,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определяются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среднее </a:t>
            </a:r>
            <a:r>
              <a:rPr lang="ru-RU" sz="1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арифметическое </a:t>
            </a:r>
            <a:r>
              <a:rPr lang="ru-RU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и экзаменационной отметок выпускника и выставляются в аттестат целыми числами в соответствии с правилами  математического округления.</a:t>
            </a:r>
          </a:p>
          <a:p>
            <a:pPr algn="just">
              <a:buFontTx/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Итоговые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за 9 класс по другим учебным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выставляются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годовой 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отметки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выпускника за 9 класс.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7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Евгения\Desktop\Общешкольные родительские собрания, 2015-2016\9 класс, 2015-2016\Презентация Microsoft 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2100" y="2715766"/>
            <a:ext cx="3361994" cy="2322257"/>
          </a:xfrm>
          <a:prstGeom prst="rect">
            <a:avLst/>
          </a:prstGeom>
          <a:noFill/>
        </p:spPr>
      </p:pic>
      <p:pic>
        <p:nvPicPr>
          <p:cNvPr id="2050" name="Picture 2" descr="C:\Users\Евгения\Desktop\Общешкольные родительские собрания, 2015-2016\9 класс, 2015-2016\фото5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31490"/>
            <a:ext cx="4779531" cy="31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87935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3508" y="2391730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8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d:\Desktop\рабочий стол, 2016-2017 уч. год\Родительские собрания\nerd-vector-character-257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1" t="6278" r="3331"/>
          <a:stretch/>
        </p:blipFill>
        <p:spPr bwMode="auto">
          <a:xfrm>
            <a:off x="179512" y="2584400"/>
            <a:ext cx="2627784" cy="2559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15716" y="1"/>
            <a:ext cx="687676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ОСНОВНОЙ ГОСУДАРСТВЕННЫЙ ЭКЗАМЕН (ОГЭ)</a:t>
            </a:r>
          </a:p>
          <a:p>
            <a:pPr algn="ctr"/>
            <a:r>
              <a:rPr lang="ru-RU" sz="2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ОГЭ – это форма государственной итоговой аттестации для выпускников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</a:rPr>
              <a:t> основной </a:t>
            </a:r>
            <a:r>
              <a:rPr lang="ru-RU" sz="2400" b="1" dirty="0" smtClean="0">
                <a:solidFill>
                  <a:srgbClr val="002060"/>
                </a:solidFill>
              </a:rPr>
              <a:t>школы</a:t>
            </a:r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Сдача </a:t>
            </a:r>
            <a:r>
              <a:rPr lang="ru-RU" sz="2400" b="1" dirty="0">
                <a:solidFill>
                  <a:srgbClr val="002060"/>
                </a:solidFill>
              </a:rPr>
              <a:t>ОГЭ необходима для получения аттестата об основном общем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образовании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ГВЭ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форма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/>
              <a:t>К сдаче ГВЭ допускаются ученики </a:t>
            </a:r>
            <a:r>
              <a:rPr lang="ru-RU" dirty="0"/>
              <a:t>с ОВЗ; школьники с расстройствами аутистического спектра; обучающиеся в специальных учебных заведениях закрытого типа; выпускники, проходящие лечение в психиатрических больницах или содержащиеся в </a:t>
            </a:r>
            <a:r>
              <a:rPr lang="ru-RU" dirty="0" err="1"/>
              <a:t>психо</a:t>
            </a:r>
            <a:r>
              <a:rPr lang="ru-RU" dirty="0"/>
              <a:t>-неврологических диспансерах</a:t>
            </a:r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  <a:p>
            <a:pPr algn="ctr"/>
            <a:endParaRPr lang="ru-RU" sz="1600" b="1" dirty="0" smtClean="0">
              <a:solidFill>
                <a:srgbClr val="002060"/>
              </a:solidFill>
            </a:endParaRPr>
          </a:p>
          <a:p>
            <a:pPr algn="ctr"/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0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707904" y="303498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 ОГЭ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43708" y="951570"/>
            <a:ext cx="6984776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ru-RU" sz="2000" b="1" i="1" dirty="0">
                <a:solidFill>
                  <a:srgbClr val="002060"/>
                </a:solidFill>
              </a:rPr>
              <a:t>К государственной итоговой 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аттестации допускаются </a:t>
            </a:r>
            <a:r>
              <a:rPr lang="ru-RU" sz="2000" b="1" i="1" dirty="0" smtClean="0">
                <a:solidFill>
                  <a:srgbClr val="002060"/>
                </a:solidFill>
              </a:rPr>
              <a:t>обучающиеся </a:t>
            </a:r>
            <a:r>
              <a:rPr lang="en-US" sz="2000" b="1" i="1" dirty="0">
                <a:solidFill>
                  <a:srgbClr val="002060"/>
                </a:solidFill>
              </a:rPr>
              <a:t>IX</a:t>
            </a:r>
            <a:r>
              <a:rPr lang="ru-RU" sz="2000" b="1" i="1" dirty="0">
                <a:solidFill>
                  <a:srgbClr val="002060"/>
                </a:solidFill>
              </a:rPr>
              <a:t> классов,  </a:t>
            </a:r>
          </a:p>
          <a:p>
            <a:pPr lvl="1"/>
            <a:r>
              <a:rPr lang="ru-RU" sz="2000" b="1" i="1" dirty="0">
                <a:solidFill>
                  <a:srgbClr val="FF0000"/>
                </a:solidFill>
              </a:rPr>
              <a:t>не имеющие академической задолженности по всем учебным предметам и в полном объеме выполнившие учебный план </a:t>
            </a:r>
            <a:r>
              <a:rPr lang="ru-RU" sz="2000" b="1" i="1" dirty="0">
                <a:solidFill>
                  <a:srgbClr val="002060"/>
                </a:solidFill>
              </a:rPr>
              <a:t>(имеющие годовые отметки по  всем учебным предметам учебного плана общеобразовательного учреждения</a:t>
            </a:r>
            <a:r>
              <a:rPr lang="ru-RU" sz="2000" b="1" i="1" u="sng" dirty="0">
                <a:solidFill>
                  <a:srgbClr val="002060"/>
                </a:solidFill>
              </a:rPr>
              <a:t> за </a:t>
            </a:r>
            <a:r>
              <a:rPr lang="en-US" sz="2000" b="1" i="1" u="sng" dirty="0">
                <a:solidFill>
                  <a:srgbClr val="002060"/>
                </a:solidFill>
              </a:rPr>
              <a:t>IX</a:t>
            </a:r>
            <a:r>
              <a:rPr lang="ru-RU" sz="2000" b="1" i="1" u="sng" dirty="0">
                <a:solidFill>
                  <a:srgbClr val="002060"/>
                </a:solidFill>
              </a:rPr>
              <a:t> класс не ниже удовлетворительных </a:t>
            </a:r>
            <a:r>
              <a:rPr lang="ru-RU" sz="2000" b="1" i="1" dirty="0">
                <a:solidFill>
                  <a:srgbClr val="002060"/>
                </a:solidFill>
              </a:rPr>
              <a:t>), </a:t>
            </a:r>
            <a:r>
              <a:rPr lang="ru-RU" sz="2000" b="1" i="1" u="sng" dirty="0">
                <a:solidFill>
                  <a:srgbClr val="002060"/>
                </a:solidFill>
              </a:rPr>
              <a:t>получившие «зачет» на итоговом собеседовании</a:t>
            </a:r>
            <a:r>
              <a:rPr lang="ru-RU" sz="2000" b="1" u="sng" dirty="0">
                <a:solidFill>
                  <a:schemeClr val="bg1"/>
                </a:solidFill>
              </a:rPr>
              <a:t>. </a:t>
            </a:r>
            <a:r>
              <a:rPr lang="ru-RU" sz="1600" b="1" u="sng" dirty="0">
                <a:solidFill>
                  <a:schemeClr val="bg1"/>
                </a:solidFill>
              </a:rPr>
              <a:t> </a:t>
            </a:r>
            <a:endParaRPr lang="ru-RU" sz="1600" b="1" u="sng" dirty="0" smtClean="0">
              <a:solidFill>
                <a:schemeClr val="bg1"/>
              </a:solidFill>
            </a:endParaRPr>
          </a:p>
          <a:p>
            <a:pPr lvl="1"/>
            <a:endParaRPr lang="ru-RU" sz="1600" b="1" u="sng" dirty="0">
              <a:solidFill>
                <a:schemeClr val="bg1"/>
              </a:solidFill>
            </a:endParaRPr>
          </a:p>
          <a:p>
            <a:pPr lvl="1"/>
            <a:endParaRPr lang="ru-RU" sz="1600" b="1" u="sng" dirty="0" smtClean="0">
              <a:solidFill>
                <a:schemeClr val="bg1"/>
              </a:solidFill>
            </a:endParaRPr>
          </a:p>
          <a:p>
            <a:pPr lvl="1"/>
            <a:endParaRPr lang="ru-RU" sz="1600" b="1" u="sng" dirty="0">
              <a:solidFill>
                <a:schemeClr val="bg1"/>
              </a:solidFill>
            </a:endParaRPr>
          </a:p>
          <a:p>
            <a:pPr lvl="1"/>
            <a:endParaRPr lang="ru-RU" sz="1600" b="1" u="sng" dirty="0" smtClean="0">
              <a:solidFill>
                <a:schemeClr val="bg1"/>
              </a:solidFill>
            </a:endParaRPr>
          </a:p>
          <a:p>
            <a:pPr lvl="1"/>
            <a:endParaRPr lang="ru-RU" sz="1600" b="1" u="sng" dirty="0">
              <a:solidFill>
                <a:schemeClr val="bg1"/>
              </a:solidFill>
            </a:endParaRPr>
          </a:p>
          <a:p>
            <a:pPr lvl="1"/>
            <a:endParaRPr lang="ru-RU" sz="1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1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03748" y="267494"/>
            <a:ext cx="6156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Итоговое </a:t>
            </a:r>
            <a:r>
              <a:rPr lang="ru-RU" sz="2400" dirty="0" smtClean="0"/>
              <a:t>собеседование- допуск к ГИА</a:t>
            </a:r>
            <a:endParaRPr lang="ru-RU" sz="24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23728" y="1098491"/>
            <a:ext cx="6809960" cy="384952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800" dirty="0" smtClean="0"/>
              <a:t>Модель собеседования включает следующие типы заданий: </a:t>
            </a:r>
            <a:br>
              <a:rPr lang="ru-RU" altLang="ru-RU" sz="2800" dirty="0" smtClean="0"/>
            </a:br>
            <a:r>
              <a:rPr lang="ru-RU" altLang="ru-RU" sz="2800" dirty="0" smtClean="0"/>
              <a:t>1. Выразительное чтение текста вслух </a:t>
            </a:r>
            <a:br>
              <a:rPr lang="ru-RU" altLang="ru-RU" sz="2800" dirty="0" smtClean="0"/>
            </a:br>
            <a:r>
              <a:rPr lang="ru-RU" altLang="ru-RU" sz="2800" dirty="0" smtClean="0"/>
              <a:t>2. Пересказ текста с привлечением дополнительной информации </a:t>
            </a:r>
            <a:br>
              <a:rPr lang="ru-RU" altLang="ru-RU" sz="2800" dirty="0" smtClean="0"/>
            </a:br>
            <a:r>
              <a:rPr lang="ru-RU" altLang="ru-RU" sz="2800" dirty="0" smtClean="0"/>
              <a:t>3. Монологическое высказывание по одной из выбранных тем. </a:t>
            </a:r>
            <a:br>
              <a:rPr lang="ru-RU" altLang="ru-RU" sz="2800" dirty="0" smtClean="0"/>
            </a:br>
            <a:r>
              <a:rPr lang="ru-RU" altLang="ru-RU" sz="2800" dirty="0" smtClean="0"/>
              <a:t>4. Диалог с экзаменатором-собеседником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4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11860" y="8747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оценивания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10739"/>
              </p:ext>
            </p:extLst>
          </p:nvPr>
        </p:nvGraphicFramePr>
        <p:xfrm>
          <a:off x="1835696" y="456806"/>
          <a:ext cx="7056784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7341">
                  <a:extLst>
                    <a:ext uri="{9D8B030D-6E8A-4147-A177-3AD203B41FA5}">
                      <a16:colId xmlns:a16="http://schemas.microsoft.com/office/drawing/2014/main" val="1577384466"/>
                    </a:ext>
                  </a:extLst>
                </a:gridCol>
                <a:gridCol w="1123468">
                  <a:extLst>
                    <a:ext uri="{9D8B030D-6E8A-4147-A177-3AD203B41FA5}">
                      <a16:colId xmlns:a16="http://schemas.microsoft.com/office/drawing/2014/main" val="3902014854"/>
                    </a:ext>
                  </a:extLst>
                </a:gridCol>
                <a:gridCol w="1195975">
                  <a:extLst>
                    <a:ext uri="{9D8B030D-6E8A-4147-A177-3AD203B41FA5}">
                      <a16:colId xmlns:a16="http://schemas.microsoft.com/office/drawing/2014/main" val="4206907220"/>
                    </a:ext>
                  </a:extLst>
                </a:gridCol>
              </a:tblGrid>
              <a:tr h="798920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работы с языковым материалом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</a:p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Максим.</a:t>
                      </a:r>
                    </a:p>
                    <a:p>
                      <a:pPr algn="l"/>
                      <a:r>
                        <a:rPr lang="ru-RU" sz="1400" b="1" i="0" u="none" strike="noStrike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первичный балл</a:t>
                      </a:r>
                      <a:endParaRPr lang="ru-RU" sz="1400" b="1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5556296"/>
                  </a:ext>
                </a:extLst>
              </a:tr>
              <a:tr h="443844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Выразительное чтение текста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416859"/>
                  </a:ext>
                </a:extLst>
              </a:tr>
              <a:tr h="79892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Пересказ текста с привлечением дополнительной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7591732"/>
                  </a:ext>
                </a:extLst>
              </a:tr>
              <a:tr h="79892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Создание устного монологического высказывания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36891"/>
                  </a:ext>
                </a:extLst>
              </a:tr>
              <a:tr h="443844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Участие в диалоге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989439"/>
                  </a:ext>
                </a:extLst>
              </a:tr>
              <a:tr h="798920">
                <a:tc>
                  <a:txBody>
                    <a:bodyPr/>
                    <a:lstStyle/>
                    <a:p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Соблюдение норм современного русского литературного языка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Комплексно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1385978"/>
                  </a:ext>
                </a:extLst>
              </a:tr>
              <a:tr h="443844">
                <a:tc>
                  <a:txBody>
                    <a:bodyPr/>
                    <a:lstStyle/>
                    <a:p>
                      <a:pPr algn="r"/>
                      <a:r>
                        <a:rPr lang="ru-RU" sz="2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Итого</a:t>
                      </a:r>
                      <a:r>
                        <a:rPr lang="ru-RU" sz="2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3286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37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051720" y="159482"/>
            <a:ext cx="69487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ctr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проводится </a:t>
            </a:r>
          </a:p>
          <a:p>
            <a:pPr marL="82296" indent="0" algn="ctr">
              <a:buNone/>
            </a:pP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начале </a:t>
            </a:r>
            <a:r>
              <a:rPr lang="ru-RU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12 февраля </a:t>
            </a:r>
            <a:r>
              <a:rPr lang="ru-RU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неделя)2025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текстам, разработанным РОСОБРНАДЗОРОМ.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417588"/>
            <a:ext cx="67144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обучающихся, получивших на итоговом собеседовании «незачет», неявившихся на итоговое собеседование по болезни (обязательное документальное подтверждение), не закончившие итоговое собеседование по объективным причинам – повторная процедура проведения итогового собеседования пройдет  - через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месяц (12.03.2025).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57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67844" y="231490"/>
            <a:ext cx="50045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Итоговое собеседование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375756" y="843558"/>
            <a:ext cx="64087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собеседование начинается не ранее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часов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местному времени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Успешное прохождение итогового собеседования является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допуском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государственной итоговой аттестации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Результатом итоговог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собеседования является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зачет», «незачет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22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2355726"/>
            <a:ext cx="1512168" cy="648072"/>
          </a:xfrm>
          <a:prstGeom prst="rect">
            <a:avLst/>
          </a:prstGeom>
          <a:solidFill>
            <a:srgbClr val="2769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d:\Desktop\рабочий стол, 2016-2017 уч. год\Аналитика\1 четверть 2016-2017 уч. год\33157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24" y="3043870"/>
            <a:ext cx="3276364" cy="179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27884" y="195486"/>
            <a:ext cx="4680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Участники ОГЭ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59732" y="735546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002060"/>
                </a:solidFill>
              </a:rPr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Решение о допуске к государственной итоговой аттестации принимается педагогическим советом образовательной организации и оформляется распорядительным актом образовательной организации </a:t>
            </a:r>
            <a:r>
              <a:rPr lang="ru-RU" sz="2400" b="1" i="1" dirty="0">
                <a:solidFill>
                  <a:srgbClr val="FF0000"/>
                </a:solidFill>
              </a:rPr>
              <a:t>не позднее </a:t>
            </a:r>
            <a:r>
              <a:rPr lang="ru-RU" sz="2400" b="1" i="1" dirty="0" smtClean="0">
                <a:solidFill>
                  <a:srgbClr val="FF0000"/>
                </a:solidFill>
              </a:rPr>
              <a:t>23 </a:t>
            </a:r>
            <a:r>
              <a:rPr lang="ru-RU" sz="2400" b="1" i="1" dirty="0">
                <a:solidFill>
                  <a:srgbClr val="FF0000"/>
                </a:solidFill>
              </a:rPr>
              <a:t>мая </a:t>
            </a:r>
            <a:r>
              <a:rPr lang="ru-RU" sz="2400" b="1" i="1" dirty="0">
                <a:solidFill>
                  <a:srgbClr val="002060"/>
                </a:solidFill>
              </a:rPr>
              <a:t>2025 года</a:t>
            </a:r>
            <a:r>
              <a:rPr lang="ru-RU" sz="2400" b="1" dirty="0">
                <a:solidFill>
                  <a:srgbClr val="002060"/>
                </a:solidFill>
              </a:rPr>
              <a:t>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941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5427</TotalTime>
  <Words>800</Words>
  <Application>Microsoft Office PowerPoint</Application>
  <PresentationFormat>Экран (16:9)</PresentationFormat>
  <Paragraphs>143</Paragraphs>
  <Slides>24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Franklin Gothic Demi</vt:lpstr>
      <vt:lpstr>Futura</vt:lpstr>
      <vt:lpstr>Times New Roman</vt:lpstr>
      <vt:lpstr>Wingdings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Государственная итоговая аттестация по программам основного общего образования в 2024-2025 учебном году включает в себя:</vt:lpstr>
      <vt:lpstr>Презентация PowerPoint</vt:lpstr>
      <vt:lpstr>Профильные классы</vt:lpstr>
      <vt:lpstr>Аттестат об основном общем образовании </vt:lpstr>
      <vt:lpstr>Подача заявления</vt:lpstr>
      <vt:lpstr>Сроки проведения ОГЭ  2025 - ПРОЕКТ</vt:lpstr>
      <vt:lpstr>Порядок проведения государственной итоговой аттестации выпускников IХ классов </vt:lpstr>
      <vt:lpstr>Порядок проведения государственной итоговой аттестации выпускников IХ классов  </vt:lpstr>
      <vt:lpstr>Презентация PowerPoint</vt:lpstr>
      <vt:lpstr>Апелляция</vt:lpstr>
      <vt:lpstr>Повторная аттестация</vt:lpstr>
      <vt:lpstr>Аттестат об основном общем образовании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204</cp:revision>
  <cp:lastPrinted>2022-01-21T09:50:46Z</cp:lastPrinted>
  <dcterms:created xsi:type="dcterms:W3CDTF">2018-08-28T15:59:09Z</dcterms:created>
  <dcterms:modified xsi:type="dcterms:W3CDTF">2024-09-11T11:00:30Z</dcterms:modified>
</cp:coreProperties>
</file>